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14FA1"/>
    <a:srgbClr val="FFFFFF"/>
    <a:srgbClr val="CCA4B8"/>
    <a:srgbClr val="BB84A0"/>
    <a:srgbClr val="BC8EA5"/>
    <a:srgbClr val="993366"/>
    <a:srgbClr val="2B2F45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02/10/2022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5396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conexão com </a:t>
            </a:r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620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Conclusões sobre o que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vimos até agora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97438" y="66390"/>
            <a:ext cx="5894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Conclusão sobre o que vimos até agora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0" y="1032957"/>
            <a:ext cx="944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Já aprendemos a conectar o PHP com o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via PDO.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3271" y="2102762"/>
            <a:ext cx="105609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Habitualmente, vamos desenvolver aplicações recorrendo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frameworks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PHP (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CodeIgniter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CakePHP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Symfony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Laravel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,…)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43271" y="3665010"/>
            <a:ext cx="1017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Podemos usar estes conhecimentos para pequenos projetos: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008710" y="4380754"/>
            <a:ext cx="7433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Automações que executam tarefas simples.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08710" y="5096498"/>
            <a:ext cx="1025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Execução de processos para alimentação de bases de dados.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97438" y="66390"/>
            <a:ext cx="5894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Conclusão sobre o que vimos até agora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0" y="1032957"/>
            <a:ext cx="11174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A construção de uma classe pode contribuir para diminuir o tempo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 desenvolvimento destas pequenas soluções.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0" y="2315888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Exemplos: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70" y="3016928"/>
            <a:ext cx="11062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desenvolver um conjunto de scripts que carregam dados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 ficheiros CSV e atualizam ou esmagam informação numa base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 dados.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0" y="4709015"/>
            <a:ext cx="963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criar uma API simples que não requer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frameworks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69" y="5493341"/>
            <a:ext cx="112213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criar um pequeno sistema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que recolhe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informações de uma</a:t>
            </a:r>
            <a:b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base de dados e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exporta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essa informação para um ficheiro.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528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97438" y="66390"/>
            <a:ext cx="5894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Conclusão sobre o que vimos até agora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9988" y="1656412"/>
            <a:ext cx="1137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</a:t>
            </a:r>
            <a:r>
              <a:rPr lang="pt-PT" sz="3600" u="sng" dirty="0" smtClean="0">
                <a:latin typeface="Rajdhani" panose="02000000000000000000" pitchFamily="2" charset="0"/>
                <a:cs typeface="Rajdhani" panose="02000000000000000000" pitchFamily="2" charset="0"/>
              </a:rPr>
              <a:t>colocar em prática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os nossos conhecimentos de PHP.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95648" y="3496295"/>
            <a:ext cx="96007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8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criar uma </a:t>
            </a:r>
            <a:r>
              <a:rPr lang="pt-PT" sz="4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classe</a:t>
            </a:r>
            <a:r>
              <a:rPr lang="pt-PT" sz="4800" dirty="0" smtClean="0">
                <a:latin typeface="Rajdhani" panose="02000000000000000000" pitchFamily="2" charset="0"/>
                <a:cs typeface="Rajdhani" panose="02000000000000000000" pitchFamily="2" charset="0"/>
              </a:rPr>
              <a:t> para executar</a:t>
            </a:r>
            <a:br>
              <a:rPr lang="pt-PT" sz="48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4800" dirty="0" smtClean="0">
                <a:latin typeface="Rajdhani" panose="02000000000000000000" pitchFamily="2" charset="0"/>
                <a:cs typeface="Rajdhani" panose="02000000000000000000" pitchFamily="2" charset="0"/>
              </a:rPr>
              <a:t>as nossas operações </a:t>
            </a:r>
            <a:r>
              <a:rPr lang="pt-PT" sz="4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CRUD</a:t>
            </a:r>
            <a:endParaRPr lang="pt-PT" sz="48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35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144</Words>
  <Application>Microsoft Office PowerPoint</Application>
  <PresentationFormat>Ecrã Panorâmico</PresentationFormat>
  <Paragraphs>21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45</cp:revision>
  <dcterms:created xsi:type="dcterms:W3CDTF">2021-09-23T21:23:36Z</dcterms:created>
  <dcterms:modified xsi:type="dcterms:W3CDTF">2022-10-02T14:41:31Z</dcterms:modified>
</cp:coreProperties>
</file>