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014FA1"/>
    <a:srgbClr val="FFFFFF"/>
    <a:srgbClr val="CCA4B8"/>
    <a:srgbClr val="BB84A0"/>
    <a:srgbClr val="BC8EA5"/>
    <a:srgbClr val="993366"/>
    <a:srgbClr val="2B2F45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20/10/2022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20/10/2022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20/10/2022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20/10/2022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20/10/2022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20/10/2022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20/10/2022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20/10/2022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20/10/2022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20/10/2022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20/10/2022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20/10/2022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5396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conexão com </a:t>
            </a:r>
            <a:r>
              <a:rPr lang="pt-PT" sz="40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386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Conclusões e exercício</a:t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prático de CRUD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conexão com </a:t>
            </a:r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371175" y="66390"/>
            <a:ext cx="5820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Conclusões e exercício prático de CRUD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0" y="1032957"/>
            <a:ext cx="11298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Este módulo serviu para mostrar como ligar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PHP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ao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via PDO.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3271" y="1810374"/>
            <a:ext cx="114794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Habitualmente, vamos recorrer a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frameworks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de PHP para a criação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de aplicações mais complexas.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43271" y="3080234"/>
            <a:ext cx="108654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Entender os conceitos deste módulo é importante para perceber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a comunicação com bases de dados funciona.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43271" y="4350094"/>
            <a:ext cx="10253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Existem várias soluções já testadas para substituir a “nossa”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classe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Database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43271" y="5619954"/>
            <a:ext cx="927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concluir este módulo com um exercício de CRUD.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conexão com </a:t>
            </a:r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371175" y="66390"/>
            <a:ext cx="5820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Conclusões e exercício prático de CRUD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0" y="1032957"/>
            <a:ext cx="6535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CRUD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–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Create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,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Read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,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Update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Delete.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3271" y="1791224"/>
            <a:ext cx="5067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Funcionalidades da aplicação: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33870" y="2549491"/>
            <a:ext cx="8884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Gerir uma lista de contactos com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nomes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telefones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996467" y="3307758"/>
            <a:ext cx="847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Permitir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adicionar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,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editar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remover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contactos.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96467" y="4824292"/>
            <a:ext cx="7582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Permitir pesquisa por nome e/ou telefone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96467" y="4066025"/>
            <a:ext cx="5533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Impedir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telefones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duplicados.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96467" y="5582557"/>
            <a:ext cx="9490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Funcionalidade para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exportação dos dados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para CSV.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766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conexão com </a:t>
            </a:r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371175" y="66390"/>
            <a:ext cx="5820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Conclusões e exercício prático de CRUD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0" y="1032957"/>
            <a:ext cx="7462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IMPORTANTE: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É apenas um exercício prático.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3271" y="1791224"/>
            <a:ext cx="1124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Em cenários profissionais, teríamos que olhar para várias questões: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996467" y="2549491"/>
            <a:ext cx="4567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Segurança da aplicação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96467" y="4066025"/>
            <a:ext cx="8779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Encriptação de dados pessoais na base de dados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96467" y="3307758"/>
            <a:ext cx="5753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Múltiplas validações dos dados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96467" y="4824290"/>
            <a:ext cx="6151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Controlo de rotas muito apurado.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996466" y="5582555"/>
            <a:ext cx="4592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Vários outros aspetos …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810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8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conexão com </a:t>
            </a:r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371175" y="66390"/>
            <a:ext cx="5820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Conclusões e exercício prático de CRUD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0" y="1032957"/>
            <a:ext cx="10831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O objetivo é colocar em prática algumas lógicas de programação.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3271" y="1791224"/>
            <a:ext cx="9794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Não deves usar este exercício num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cenário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de produção.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43271" y="2551672"/>
            <a:ext cx="109696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Alguns recursos já vão estar disponíveis para poderes avançar no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desenvolvimento da solução.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43271" y="3804563"/>
            <a:ext cx="9333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Todo o código vai ser desenvolvido nos próximos vídeos.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43271" y="4562830"/>
            <a:ext cx="1023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O projeto final estará disponível como recurso na última aula.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43271" y="5321097"/>
            <a:ext cx="8613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Sem mais delongas, vamos passar para a prática.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62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260</Words>
  <Application>Microsoft Office PowerPoint</Application>
  <PresentationFormat>Ecrã Panorâmico</PresentationFormat>
  <Paragraphs>36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Rajdhani</vt:lpstr>
      <vt:lpstr>Rajdhani SemiBold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49</cp:revision>
  <dcterms:created xsi:type="dcterms:W3CDTF">2021-09-23T21:23:36Z</dcterms:created>
  <dcterms:modified xsi:type="dcterms:W3CDTF">2022-10-20T16:10:54Z</dcterms:modified>
</cp:coreProperties>
</file>