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F45"/>
    <a:srgbClr val="203864"/>
    <a:srgbClr val="014FA1"/>
    <a:srgbClr val="FFFFFF"/>
    <a:srgbClr val="CCA4B8"/>
    <a:srgbClr val="BB84A0"/>
    <a:srgbClr val="BC8EA5"/>
    <a:srgbClr val="993366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07/10/2022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5396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conexão com </a:t>
            </a:r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Conclusões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388301" y="66390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Conclusões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0" y="1032957"/>
            <a:ext cx="944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Será que a nossa aplicação está pronta para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Produção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3271" y="1810374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Obviamente que NÃO.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0" y="2587791"/>
            <a:ext cx="996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Faltam vários mecanismos de segurança e gestão do fluxo.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06970" y="3365208"/>
            <a:ext cx="823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Validação dos formulários do lado do servidor.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106970" y="4047445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Definição de rotas restritas.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102616" y="4729682"/>
            <a:ext cx="7659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Uma organização mais cuidada do projeto.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102616" y="5411920"/>
            <a:ext cx="6014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Algumas otimizações do código. 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388301" y="66390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Conclusões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3870" y="1032957"/>
            <a:ext cx="11319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Efetuar este tipo de exercícios permite perceber a complexidade do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desenvolvimento de uma aplicação web.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33870" y="2533532"/>
            <a:ext cx="110193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foi referido neste módulo, na maior parte dos casos iremos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desenvolver as nossas aplicações recorrendo a uma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Framework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33870" y="4034107"/>
            <a:ext cx="114794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Perceber como podemos desenvolver um sistema pequeno com PDO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fundamental para criar automatismos e pequenos projetos.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3869" y="5534682"/>
            <a:ext cx="764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 PDO e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é fundamental saber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SQL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641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107</Words>
  <Application>Microsoft Office PowerPoint</Application>
  <PresentationFormat>Ecrã Panorâmico</PresentationFormat>
  <Paragraphs>18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49</cp:revision>
  <dcterms:created xsi:type="dcterms:W3CDTF">2021-09-23T21:23:36Z</dcterms:created>
  <dcterms:modified xsi:type="dcterms:W3CDTF">2022-10-06T23:35:00Z</dcterms:modified>
</cp:coreProperties>
</file>