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A4B8"/>
    <a:srgbClr val="BB84A0"/>
    <a:srgbClr val="BC8EA5"/>
    <a:srgbClr val="993366"/>
    <a:srgbClr val="2B2F45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5296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Como funciona o PHP?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34002" y="66390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Como funciona o PHP?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33872" y="96218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funciona?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026" name="Picture 2" descr="Computador desktop - ícones de tecnologia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970213"/>
            <a:ext cx="1512888" cy="1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with the earth - Free technology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29" y="3012282"/>
            <a:ext cx="1296988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6572640" y="2970213"/>
            <a:ext cx="1396339" cy="1339057"/>
            <a:chOff x="7704531" y="2959894"/>
            <a:chExt cx="1396339" cy="1339057"/>
          </a:xfrm>
        </p:grpSpPr>
        <p:pic>
          <p:nvPicPr>
            <p:cNvPr id="1038" name="Picture 14" descr="Arquivo php - ícones de computador gráti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3836" y="2959894"/>
              <a:ext cx="658813" cy="658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 descr="Arquivo php - ícones de computador gráti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057" y="3424237"/>
              <a:ext cx="658813" cy="658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Arquivo php - ícones de computador gráti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531" y="3640138"/>
              <a:ext cx="658813" cy="658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upo 23"/>
          <p:cNvGrpSpPr/>
          <p:nvPr/>
        </p:nvGrpSpPr>
        <p:grpSpPr>
          <a:xfrm>
            <a:off x="2419512" y="2893546"/>
            <a:ext cx="2273300" cy="541010"/>
            <a:chOff x="2419512" y="2893546"/>
            <a:chExt cx="2273300" cy="541010"/>
          </a:xfrm>
        </p:grpSpPr>
        <p:cxnSp>
          <p:nvCxnSpPr>
            <p:cNvPr id="6" name="Conexão reta unidirecional 5"/>
            <p:cNvCxnSpPr/>
            <p:nvPr/>
          </p:nvCxnSpPr>
          <p:spPr>
            <a:xfrm>
              <a:off x="2419512" y="3434556"/>
              <a:ext cx="2273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2853829" y="2893546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 err="1" smtClean="0">
                  <a:solidFill>
                    <a:srgbClr val="00B05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Request</a:t>
              </a:r>
              <a:endParaRPr lang="pt-PT" sz="2800" b="1" dirty="0">
                <a:solidFill>
                  <a:srgbClr val="00B050"/>
                </a:solidFill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400300" y="3570149"/>
            <a:ext cx="2292512" cy="523220"/>
            <a:chOff x="2400300" y="3570149"/>
            <a:chExt cx="2292512" cy="523220"/>
          </a:xfrm>
        </p:grpSpPr>
        <p:cxnSp>
          <p:nvCxnSpPr>
            <p:cNvPr id="33" name="Conexão reta unidirecional 32"/>
            <p:cNvCxnSpPr/>
            <p:nvPr/>
          </p:nvCxnSpPr>
          <p:spPr>
            <a:xfrm flipH="1">
              <a:off x="2400300" y="4093369"/>
              <a:ext cx="229251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>
              <a:off x="2739565" y="3570149"/>
              <a:ext cx="1611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 smtClean="0">
                  <a:solidFill>
                    <a:schemeClr val="accent1">
                      <a:lumMod val="75000"/>
                    </a:schemeClr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Response</a:t>
              </a:r>
              <a:endParaRPr lang="pt-PT" sz="2800" b="1" dirty="0">
                <a:solidFill>
                  <a:schemeClr val="accent1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7876954" y="1200150"/>
            <a:ext cx="3563113" cy="1770063"/>
            <a:chOff x="7876954" y="1200150"/>
            <a:chExt cx="3563113" cy="1770063"/>
          </a:xfrm>
        </p:grpSpPr>
        <p:pic>
          <p:nvPicPr>
            <p:cNvPr id="1032" name="Picture 8" descr="Icone banco de dados png 4 » PNG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988" y="1200150"/>
              <a:ext cx="1179513" cy="117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Conexão reta unidirecional 26"/>
            <p:cNvCxnSpPr/>
            <p:nvPr/>
          </p:nvCxnSpPr>
          <p:spPr>
            <a:xfrm flipV="1">
              <a:off x="7876954" y="2163763"/>
              <a:ext cx="1257034" cy="8064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9107377" y="2335073"/>
              <a:ext cx="2332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Base de dados</a:t>
              </a:r>
              <a:endParaRPr lang="pt-PT" sz="28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8158308" y="3029744"/>
            <a:ext cx="3280587" cy="1541136"/>
            <a:chOff x="8158308" y="3029744"/>
            <a:chExt cx="3280587" cy="1541136"/>
          </a:xfrm>
        </p:grpSpPr>
        <p:pic>
          <p:nvPicPr>
            <p:cNvPr id="1034" name="Picture 10" descr="Free Folder Icon, Symbol. PNG, SVG Download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2892" y="3029744"/>
              <a:ext cx="1090613" cy="109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exão reta unidirecional 28"/>
            <p:cNvCxnSpPr>
              <a:endCxn id="1034" idx="1"/>
            </p:cNvCxnSpPr>
            <p:nvPr/>
          </p:nvCxnSpPr>
          <p:spPr>
            <a:xfrm flipV="1">
              <a:off x="8158308" y="3575051"/>
              <a:ext cx="2044584" cy="873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9547030" y="4047660"/>
              <a:ext cx="1891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File </a:t>
              </a:r>
              <a:r>
                <a:rPr lang="pt-PT" sz="2800" b="1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System</a:t>
              </a:r>
              <a:endParaRPr lang="pt-PT" sz="28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843466" y="4300539"/>
            <a:ext cx="3775187" cy="2327601"/>
            <a:chOff x="7843466" y="4300539"/>
            <a:chExt cx="3775187" cy="2327601"/>
          </a:xfrm>
        </p:grpSpPr>
        <p:pic>
          <p:nvPicPr>
            <p:cNvPr id="1036" name="Picture 12" descr="Image free icon - photo, picture, landscape, photography, image,  miscellaneous | Iphone icon, Snapchat logo, Adobe design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2888" y="4921250"/>
              <a:ext cx="1330325" cy="133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Conexão reta unidirecional 30"/>
            <p:cNvCxnSpPr/>
            <p:nvPr/>
          </p:nvCxnSpPr>
          <p:spPr>
            <a:xfrm>
              <a:off x="7843466" y="4300539"/>
              <a:ext cx="1290522" cy="9040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8777811" y="6104920"/>
              <a:ext cx="28408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Recursos diversos</a:t>
              </a:r>
              <a:endParaRPr lang="pt-PT" sz="28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455437" y="5054381"/>
            <a:ext cx="663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HTML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| </a:t>
            </a:r>
            <a:r>
              <a:rPr lang="pt-PT" sz="3600" b="1" dirty="0" smtClean="0">
                <a:solidFill>
                  <a:schemeClr val="accent6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| </a:t>
            </a:r>
            <a:r>
              <a:rPr lang="pt-PT" sz="3600" b="1" dirty="0" err="1" smtClean="0">
                <a:solidFill>
                  <a:schemeClr val="accent4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| </a:t>
            </a:r>
            <a:r>
              <a:rPr lang="pt-PT" sz="3600" b="1" dirty="0" smtClean="0">
                <a:solidFill>
                  <a:srgbClr val="0070C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Recursos</a:t>
            </a:r>
            <a:endParaRPr lang="pt-PT" sz="3600" b="1" dirty="0">
              <a:solidFill>
                <a:srgbClr val="0070C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559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</Words>
  <Application>Microsoft Office PowerPoint</Application>
  <PresentationFormat>Ecrã Panorâmico</PresentationFormat>
  <Paragraphs>12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18</cp:revision>
  <dcterms:created xsi:type="dcterms:W3CDTF">2021-09-23T21:23:36Z</dcterms:created>
  <dcterms:modified xsi:type="dcterms:W3CDTF">2022-07-18T23:06:44Z</dcterms:modified>
</cp:coreProperties>
</file>