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F45"/>
    <a:srgbClr val="FFFFFF"/>
    <a:srgbClr val="CCA4B8"/>
    <a:srgbClr val="BB84A0"/>
    <a:srgbClr val="BC8EA5"/>
    <a:srgbClr val="993366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31/07/2022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31/07/2022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31/07/2022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31/07/2022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31/07/2022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31/07/2022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31/07/2022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31/07/2022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31/07/2022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31/07/2022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31/07/2022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31/07/2022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52966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PHP Básico e Intermédio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46346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Requisitos básicos para</a:t>
            </a:r>
          </a:p>
          <a:p>
            <a:r>
              <a:rPr lang="pt-PT" sz="36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a</a:t>
            </a:r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prender PHP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759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PHP Básico e Intermédio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526667" y="66390"/>
            <a:ext cx="5665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Requisitos básicos para aprender PHP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33872" y="962184"/>
            <a:ext cx="5862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Requisitos para aprender PHP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433872" y="1701433"/>
            <a:ext cx="6165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Conhecimentos sólidos de 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HTML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433872" y="4200733"/>
            <a:ext cx="9722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Um editor de código preparado para 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PHP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 (VS </a:t>
            </a:r>
            <a:r>
              <a:rPr lang="pt-PT" sz="36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Code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)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433872" y="2534533"/>
            <a:ext cx="10039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Conhecer outras linguagens 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pode 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facilitar o estudo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33872" y="3367633"/>
            <a:ext cx="768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Um 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ambiente de desenvolvimento local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33872" y="5033833"/>
            <a:ext cx="10201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Perceber os conceitos fundamentais 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da linguagem e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…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33872" y="5866931"/>
            <a:ext cx="4483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Escrever muito código!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6559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6" grpId="0"/>
      <p:bldP spid="47" grpId="0"/>
      <p:bldP spid="4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64</Words>
  <Application>Microsoft Office PowerPoint</Application>
  <PresentationFormat>Ecrã Panorâmico</PresentationFormat>
  <Paragraphs>13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</cp:lastModifiedBy>
  <cp:revision>23</cp:revision>
  <dcterms:created xsi:type="dcterms:W3CDTF">2021-09-23T21:23:36Z</dcterms:created>
  <dcterms:modified xsi:type="dcterms:W3CDTF">2022-07-31T13:34:59Z</dcterms:modified>
</cp:coreProperties>
</file>