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3" r:id="rId6"/>
    <p:sldId id="262" r:id="rId7"/>
    <p:sldId id="264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A4B8"/>
    <a:srgbClr val="BB84A0"/>
    <a:srgbClr val="BC8EA5"/>
    <a:srgbClr val="993366"/>
    <a:srgbClr val="2B2F45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16/08/2022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16/08/2022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16/08/2022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16/08/2022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16/08/2022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16/08/2022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16/08/2022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16/08/2022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16/08/2022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16/08/2022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16/08/2022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16/08/2022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52966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PHP Básico e Intermédio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433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Introdução </a:t>
            </a:r>
            <a:r>
              <a:rPr lang="pt-PT" sz="36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d</a:t>
            </a:r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o módulo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759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PHP Básico e Intermédio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41403" y="66390"/>
            <a:ext cx="3350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Introdução </a:t>
            </a:r>
            <a:r>
              <a:rPr lang="pt-PT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a</a:t>
            </a:r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módulo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33872" y="962184"/>
            <a:ext cx="3049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O que é o PHP?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33875" y="3269199"/>
            <a:ext cx="99709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Linguagem de programação script, interpretada, que</a:t>
            </a:r>
            <a:b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funciona do lado do </a:t>
            </a:r>
            <a:r>
              <a:rPr lang="pt-PT" sz="3600" u="sng" dirty="0" smtClean="0">
                <a:latin typeface="Rajdhani" panose="02000000000000000000" pitchFamily="2" charset="0"/>
                <a:cs typeface="Rajdhani" panose="02000000000000000000" pitchFamily="2" charset="0"/>
              </a:rPr>
              <a:t>servidor web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, para a criação de</a:t>
            </a:r>
            <a:b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conteúdo dinâmico nas páginas e aplicações web.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433873" y="5484440"/>
            <a:ext cx="9586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Linguagem 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interpretada</a:t>
            </a:r>
            <a:r>
              <a:rPr lang="pt-PT" sz="3600" dirty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36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vs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 Linguagem 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compilada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33872" y="1800128"/>
            <a:ext cx="76546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PHP: </a:t>
            </a:r>
            <a:r>
              <a:rPr lang="pt-PT" sz="36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Hypertext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36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Preprocessure</a:t>
            </a:r>
            <a:r>
              <a:rPr lang="pt-PT" sz="3600" dirty="0">
                <a:latin typeface="Rajdhani" panose="02000000000000000000" pitchFamily="2" charset="0"/>
                <a:cs typeface="Rajdhani" panose="02000000000000000000" pitchFamily="2" charset="0"/>
              </a:rPr>
              <a:t/>
            </a:r>
            <a:br>
              <a:rPr lang="pt-PT" sz="3600" dirty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(Originalmente designada por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Personal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Home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Page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)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821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5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759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PHP Básico e Intermédio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41403" y="66390"/>
            <a:ext cx="3350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Introdução </a:t>
            </a:r>
            <a:r>
              <a:rPr lang="pt-PT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a</a:t>
            </a:r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módulo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33872" y="962184"/>
            <a:ext cx="3049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O que é o PHP?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33872" y="1762028"/>
            <a:ext cx="5594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Linguagem script </a:t>
            </a:r>
            <a:r>
              <a:rPr lang="pt-PT" sz="3600" i="1" u="sng" dirty="0" smtClean="0">
                <a:latin typeface="Rajdhani" panose="02000000000000000000" pitchFamily="2" charset="0"/>
                <a:cs typeface="Rajdhani" panose="02000000000000000000" pitchFamily="2" charset="0"/>
              </a:rPr>
              <a:t>Server-</a:t>
            </a:r>
            <a:r>
              <a:rPr lang="pt-PT" sz="3600" i="1" u="sng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side</a:t>
            </a:r>
            <a:endParaRPr lang="pt-PT" sz="3600" b="1" u="sng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33872" y="2408359"/>
            <a:ext cx="6527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É interpretada do lado do servidor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33872" y="3084108"/>
            <a:ext cx="10421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Permite comunicar com vários tipos de bases de dados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33872" y="3759857"/>
            <a:ext cx="5780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É uma tecnologia </a:t>
            </a:r>
            <a:r>
              <a:rPr lang="pt-PT" sz="3600" i="1" u="sng" dirty="0" smtClean="0">
                <a:latin typeface="Rajdhani" panose="02000000000000000000" pitchFamily="2" charset="0"/>
                <a:cs typeface="Rajdhani" panose="02000000000000000000" pitchFamily="2" charset="0"/>
              </a:rPr>
              <a:t>open </a:t>
            </a:r>
            <a:r>
              <a:rPr lang="pt-PT" sz="3600" i="1" u="sng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source</a:t>
            </a:r>
            <a:endParaRPr lang="pt-PT" sz="3600" b="1" u="sng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33872" y="4435606"/>
            <a:ext cx="8193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É gratuita para uso particular ou comercial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33872" y="5081937"/>
            <a:ext cx="6873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Baseada na sintaxe da 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linguagem C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33872" y="5728268"/>
            <a:ext cx="8425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Simples de aprender, mas bastante extensa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2093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9" grpId="0"/>
      <p:bldP spid="11" grpId="0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759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PHP Básico e Intermédio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41403" y="66390"/>
            <a:ext cx="3350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Introdução </a:t>
            </a:r>
            <a:r>
              <a:rPr lang="pt-PT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a</a:t>
            </a:r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módulo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33872" y="962184"/>
            <a:ext cx="6641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O que podemos fazer com o PHP?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33872" y="1748304"/>
            <a:ext cx="7026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Criar </a:t>
            </a:r>
            <a:r>
              <a:rPr lang="pt-PT" sz="3600" u="sng" dirty="0" smtClean="0">
                <a:latin typeface="Rajdhani" panose="02000000000000000000" pitchFamily="2" charset="0"/>
                <a:cs typeface="Rajdhani" panose="02000000000000000000" pitchFamily="2" charset="0"/>
              </a:rPr>
              <a:t>soluções completas 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para a web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33872" y="2564485"/>
            <a:ext cx="9599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Criar </a:t>
            </a:r>
            <a:r>
              <a:rPr lang="pt-PT" sz="36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APIs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 para alimentação de dados do </a:t>
            </a:r>
            <a:r>
              <a:rPr lang="pt-PT" sz="3600" i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front</a:t>
            </a:r>
            <a:r>
              <a:rPr lang="pt-PT" sz="3600" i="1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3600" i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end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33872" y="3380666"/>
            <a:ext cx="10596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Tratar a submissão de formulários, cookies, sessões, etc.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33872" y="4196847"/>
            <a:ext cx="7351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Manipulação direta de bases de dados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33872" y="5013028"/>
            <a:ext cx="8662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Manipulação de ficheiros e pastas do servidor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33872" y="5829210"/>
            <a:ext cx="11181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Criar sistemas completos (website, web </a:t>
            </a:r>
            <a:r>
              <a:rPr lang="pt-PT" sz="36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apps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, </a:t>
            </a:r>
            <a:r>
              <a:rPr lang="pt-PT" sz="36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webservices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)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5308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759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PHP Básico e Intermédio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41403" y="66390"/>
            <a:ext cx="3350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Introdução </a:t>
            </a:r>
            <a:r>
              <a:rPr lang="pt-PT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a</a:t>
            </a:r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módulo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33872" y="962184"/>
            <a:ext cx="6686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Como estudar o 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PHP (versão 8.x) ?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33872" y="1735604"/>
            <a:ext cx="1100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Vamos começar pelo básico e intermédio (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PHP </a:t>
            </a:r>
            <a:r>
              <a:rPr lang="pt-PT" sz="36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Procedural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)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33872" y="2551785"/>
            <a:ext cx="10124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Depois vamos aprender 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Orientação a Objetos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 em PHP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33872" y="3367966"/>
            <a:ext cx="7191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Como comunicar com 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bases de dados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33872" y="4184147"/>
            <a:ext cx="6538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Conceitos mais avançados de PHP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33872" y="5000328"/>
            <a:ext cx="7531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Como criar do zero até à solução online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33872" y="5816510"/>
            <a:ext cx="9161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Boas práticas de programação com a linguagem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7294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759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PHP Básico e Intermédio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41403" y="66390"/>
            <a:ext cx="3350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Introdução </a:t>
            </a:r>
            <a:r>
              <a:rPr lang="pt-PT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a</a:t>
            </a:r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módulo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33872" y="962184"/>
            <a:ext cx="482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O PHP ainda está “vivo”?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33872" y="1735604"/>
            <a:ext cx="11258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Já foi decretado o seu desaparecimento </a:t>
            </a:r>
            <a:r>
              <a:rPr lang="pt-PT" sz="3600" u="sng" dirty="0" smtClean="0">
                <a:latin typeface="Rajdhani" panose="02000000000000000000" pitchFamily="2" charset="0"/>
                <a:cs typeface="Rajdhani" panose="02000000000000000000" pitchFamily="2" charset="0"/>
              </a:rPr>
              <a:t>centenas de vezes</a:t>
            </a:r>
            <a:endParaRPr lang="pt-PT" sz="3600" u="sng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33872" y="2551785"/>
            <a:ext cx="9126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Continua a ser atualizado com muita frequência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33872" y="3367966"/>
            <a:ext cx="7255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Alimenta milhões de sistemas na web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33872" y="4184147"/>
            <a:ext cx="781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Permite desenvolver soluções milionárias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33872" y="5000328"/>
            <a:ext cx="8513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É de fácil implementação do lado do servidor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33872" y="5816510"/>
            <a:ext cx="9979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Tem uma comunidade gigantesca de programadores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8504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759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PHP Básico e Intermédio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41403" y="66390"/>
            <a:ext cx="3350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Introdução </a:t>
            </a:r>
            <a:r>
              <a:rPr lang="pt-PT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a</a:t>
            </a:r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módulo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286830" y="3285004"/>
            <a:ext cx="9618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Vamos começar por perceber como funciona o PHP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5609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291</Words>
  <Application>Microsoft Office PowerPoint</Application>
  <PresentationFormat>Ecrã Panorâmico</PresentationFormat>
  <Paragraphs>49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</cp:lastModifiedBy>
  <cp:revision>23</cp:revision>
  <dcterms:created xsi:type="dcterms:W3CDTF">2021-09-23T21:23:36Z</dcterms:created>
  <dcterms:modified xsi:type="dcterms:W3CDTF">2022-08-16T10:47:59Z</dcterms:modified>
</cp:coreProperties>
</file>