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3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5A3C-A2A2-4C1E-AB04-738129A25BAF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DCE1-8FFC-4064-BD08-6463D3B1C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2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5A3C-A2A2-4C1E-AB04-738129A25BAF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DCE1-8FFC-4064-BD08-6463D3B1C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56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5A3C-A2A2-4C1E-AB04-738129A25BAF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DCE1-8FFC-4064-BD08-6463D3B1C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65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5A3C-A2A2-4C1E-AB04-738129A25BAF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DCE1-8FFC-4064-BD08-6463D3B1C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32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5A3C-A2A2-4C1E-AB04-738129A25BAF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DCE1-8FFC-4064-BD08-6463D3B1C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28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5A3C-A2A2-4C1E-AB04-738129A25BAF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DCE1-8FFC-4064-BD08-6463D3B1C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54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5A3C-A2A2-4C1E-AB04-738129A25BAF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DCE1-8FFC-4064-BD08-6463D3B1C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89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5A3C-A2A2-4C1E-AB04-738129A25BAF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DCE1-8FFC-4064-BD08-6463D3B1C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40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5A3C-A2A2-4C1E-AB04-738129A25BAF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DCE1-8FFC-4064-BD08-6463D3B1C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95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5A3C-A2A2-4C1E-AB04-738129A25BAF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DCE1-8FFC-4064-BD08-6463D3B1C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22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5A3C-A2A2-4C1E-AB04-738129A25BAF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DCE1-8FFC-4064-BD08-6463D3B1C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53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E5A3C-A2A2-4C1E-AB04-738129A25BAF}" type="datetimeFigureOut">
              <a:rPr lang="pt-BR" smtClean="0"/>
              <a:t>26/04/2023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FDCE1-8FFC-4064-BD08-6463D3B1C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51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WIREFRAMES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DO 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498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074" y="225509"/>
            <a:ext cx="3404936" cy="611824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9926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86589"/>
            <a:ext cx="10387263" cy="468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780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WIREFRAMES 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WIREFRAMES </dc:title>
  <dc:creator>Conta da Microsoft</dc:creator>
  <cp:lastModifiedBy>Conta da Microsoft</cp:lastModifiedBy>
  <cp:revision>1</cp:revision>
  <dcterms:created xsi:type="dcterms:W3CDTF">2023-04-26T19:33:09Z</dcterms:created>
  <dcterms:modified xsi:type="dcterms:W3CDTF">2023-04-26T19:33:17Z</dcterms:modified>
</cp:coreProperties>
</file>