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34532f7d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34532f7d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34532f7d3_7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34532f7d3_7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34532f7d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34532f7d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34532f7d3_7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34532f7d3_7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34532f7d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34532f7d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1959150" y="7848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/>
              <a:t>Bootloader com kernel em Linux</a:t>
            </a:r>
            <a:endParaRPr sz="66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1633125" y="3527125"/>
            <a:ext cx="7123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Ramsés Carvalho, Valeria Guevara e Paulo Belmont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Nasm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62322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pt-BR" sz="1800">
                <a:latin typeface="Lato"/>
                <a:ea typeface="Lato"/>
                <a:cs typeface="Lato"/>
                <a:sym typeface="Lato"/>
              </a:rPr>
              <a:t>Netwide Assembler é um montador que suporta a arquitetura x86 permitindo o desenvolvimento em linguagem de baixo </a:t>
            </a:r>
            <a:r>
              <a:rPr b="0" lang="pt-BR" sz="1800">
                <a:latin typeface="Lato"/>
                <a:ea typeface="Lato"/>
                <a:cs typeface="Lato"/>
                <a:sym typeface="Lato"/>
              </a:rPr>
              <a:t>nível em diversas arquiteturas de sistemas operacionais , sendo mais popular para o Linux.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4300" y="2323550"/>
            <a:ext cx="3395925" cy="204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885675" y="5634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Qemu</a:t>
            </a:r>
            <a:endParaRPr sz="2400"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3175" y="2959577"/>
            <a:ext cx="3573025" cy="17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>
            <p:ph idx="4294967295" type="title"/>
          </p:nvPr>
        </p:nvSpPr>
        <p:spPr>
          <a:xfrm>
            <a:off x="824425" y="1226475"/>
            <a:ext cx="57246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pt-BR" sz="1800">
                <a:latin typeface="Lato"/>
                <a:ea typeface="Lato"/>
                <a:cs typeface="Lato"/>
                <a:sym typeface="Lato"/>
              </a:rPr>
              <a:t>É um hypervisor de software livre que emula um processador de diferentes arquiteturas, permitindo a virtualização de um sistema dentro de outro. Criado por Fabrice Bellard, o Qemu possui dois modos de operação: Emulação em modo usuário e emulação em modo completo.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3924" y="0"/>
            <a:ext cx="6811174" cy="51084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>
            <p:ph idx="4294967295" type="title"/>
          </p:nvPr>
        </p:nvSpPr>
        <p:spPr>
          <a:xfrm>
            <a:off x="-1563575" y="228667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5500">
                <a:solidFill>
                  <a:schemeClr val="dk1"/>
                </a:solidFill>
              </a:rPr>
              <a:t>Qemu</a:t>
            </a:r>
            <a:endParaRPr sz="4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5325" y="3266500"/>
            <a:ext cx="28575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>
            <p:ph idx="4294967295" type="title"/>
          </p:nvPr>
        </p:nvSpPr>
        <p:spPr>
          <a:xfrm>
            <a:off x="667000" y="63342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Ubuntu</a:t>
            </a:r>
            <a:endParaRPr sz="2400"/>
          </a:p>
        </p:txBody>
      </p:sp>
      <p:sp>
        <p:nvSpPr>
          <p:cNvPr id="100" name="Google Shape;100;p17"/>
          <p:cNvSpPr txBox="1"/>
          <p:nvPr>
            <p:ph idx="4294967295" type="title"/>
          </p:nvPr>
        </p:nvSpPr>
        <p:spPr>
          <a:xfrm>
            <a:off x="465800" y="1165250"/>
            <a:ext cx="6266700" cy="31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2021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É um sistema operacional de código aberto, desenvolvido a partir de um kernel em Linux, sendo desenvolvido pela Canonical Ltd.</a:t>
            </a:r>
            <a:endParaRPr b="0" sz="1800">
              <a:solidFill>
                <a:srgbClr val="2021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2021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Usado geralmente em computadores pessoais, o ubuntu também é popular em servidores de rede, com a versão Ubuntu Server. Até 2017, o Ubuntu também estava disponível para tablets e smartphones, com a edição Ubuntu Touch.</a:t>
            </a:r>
            <a:endParaRPr b="0" sz="1800">
              <a:solidFill>
                <a:srgbClr val="2021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800">
              <a:solidFill>
                <a:srgbClr val="2021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idx="4294967295" type="title"/>
          </p:nvPr>
        </p:nvSpPr>
        <p:spPr>
          <a:xfrm>
            <a:off x="-1624825" y="278530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Ubuntu</a:t>
            </a:r>
            <a:endParaRPr sz="2400"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1075" y="0"/>
            <a:ext cx="71116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idx="2" type="body"/>
          </p:nvPr>
        </p:nvSpPr>
        <p:spPr>
          <a:xfrm>
            <a:off x="4939500" y="724200"/>
            <a:ext cx="3789600" cy="3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AutoNum type="arabicPeriod"/>
            </a:pPr>
            <a:r>
              <a:rPr lang="pt-BR" sz="3100"/>
              <a:t>BIOS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AutoNum type="arabicPeriod"/>
            </a:pPr>
            <a:r>
              <a:rPr lang="pt-BR" sz="3100"/>
              <a:t>MBR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AutoNum type="arabicPeriod"/>
            </a:pPr>
            <a:r>
              <a:rPr lang="pt-BR" sz="3100"/>
              <a:t>GRUB ou LILO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AutoNum type="arabicPeriod"/>
            </a:pPr>
            <a:r>
              <a:rPr lang="pt-BR" sz="3100"/>
              <a:t>KERNEL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AutoNum type="arabicPeriod"/>
            </a:pPr>
            <a:r>
              <a:rPr lang="pt-BR" sz="3100"/>
              <a:t>INIT 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AutoNum type="arabicPeriod"/>
            </a:pPr>
            <a:r>
              <a:rPr lang="pt-BR" sz="3100"/>
              <a:t>RUN LEVEL</a:t>
            </a:r>
            <a:endParaRPr sz="3100"/>
          </a:p>
        </p:txBody>
      </p:sp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/>
          </a:blip>
          <a:srcRect b="7364" l="0" r="0" t="0"/>
          <a:stretch/>
        </p:blipFill>
        <p:spPr>
          <a:xfrm>
            <a:off x="0" y="0"/>
            <a:ext cx="4572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