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mockapi.io/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github.com/raimundoneto01/System-FS14/tree/projet-crud" TargetMode="External"/><Relationship Id="rId1" Type="http://schemas.openxmlformats.org/officeDocument/2006/relationships/hyperlink" Target="https://trello.com/b/Dm4UJm1h/systema-fs14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trello.com/b/Dm4UJm1h/systema-fs14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github.com/raimundoneto01/System-FS14/tree/projet-crud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hyperlink" Target="https://mockapi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4C601-FF87-46A1-8122-747B96D5419A}" type="doc">
      <dgm:prSet loTypeId="urn:microsoft.com/office/officeart/2016/7/layout/RepeatingBendingProcessNew" loCatId="process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C851F3-4E2A-4F6D-8EF7-13E8EDF7FC6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Criação Projetos Trello.</a:t>
          </a:r>
          <a:endParaRPr lang="en-US"/>
        </a:p>
      </dgm:t>
    </dgm:pt>
    <dgm:pt modelId="{34C48C75-2462-46A1-BC3B-9990132FB3E3}" type="parTrans" cxnId="{8F6A4DD5-08D3-44C1-B173-4C51B94CEB52}">
      <dgm:prSet/>
      <dgm:spPr/>
      <dgm:t>
        <a:bodyPr/>
        <a:lstStyle/>
        <a:p>
          <a:endParaRPr lang="en-US"/>
        </a:p>
      </dgm:t>
    </dgm:pt>
    <dgm:pt modelId="{5843B299-552A-4E1B-8120-E56E5F840D02}" type="sibTrans" cxnId="{8F6A4DD5-08D3-44C1-B173-4C51B94CEB52}">
      <dgm:prSet/>
      <dgm:spPr/>
      <dgm:t>
        <a:bodyPr/>
        <a:lstStyle/>
        <a:p>
          <a:endParaRPr lang="en-US"/>
        </a:p>
      </dgm:t>
    </dgm:pt>
    <dgm:pt modelId="{1E234616-8AB6-43EE-B892-F80E3A7578B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Verificar as atribuições e requisitos para premissa na criação do projeto como GitPages.</a:t>
          </a:r>
          <a:endParaRPr lang="en-US"/>
        </a:p>
      </dgm:t>
    </dgm:pt>
    <dgm:pt modelId="{346DF572-342D-4EFD-8360-809C3111C31F}" type="parTrans" cxnId="{523CE902-1703-43E6-AEE7-824A8BF8E9EC}">
      <dgm:prSet/>
      <dgm:spPr/>
      <dgm:t>
        <a:bodyPr/>
        <a:lstStyle/>
        <a:p>
          <a:endParaRPr lang="en-US"/>
        </a:p>
      </dgm:t>
    </dgm:pt>
    <dgm:pt modelId="{877503EE-8C35-4976-B03C-DEDAD715A0AA}" type="sibTrans" cxnId="{523CE902-1703-43E6-AEE7-824A8BF8E9EC}">
      <dgm:prSet/>
      <dgm:spPr/>
      <dgm:t>
        <a:bodyPr/>
        <a:lstStyle/>
        <a:p>
          <a:endParaRPr lang="en-US"/>
        </a:p>
      </dgm:t>
    </dgm:pt>
    <dgm:pt modelId="{9CC66415-5FE6-4805-8D6F-5778D482FD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Criação Projeto Git com Suporte ao GitPages.</a:t>
          </a:r>
          <a:endParaRPr lang="en-US"/>
        </a:p>
      </dgm:t>
    </dgm:pt>
    <dgm:pt modelId="{5F009100-A8D7-4A77-BB49-EB19BA38E029}" type="parTrans" cxnId="{20444CA3-20C6-43D3-82C0-F74B1FAEA1D7}">
      <dgm:prSet/>
      <dgm:spPr/>
      <dgm:t>
        <a:bodyPr/>
        <a:lstStyle/>
        <a:p>
          <a:endParaRPr lang="en-US"/>
        </a:p>
      </dgm:t>
    </dgm:pt>
    <dgm:pt modelId="{C7B3E69A-7914-48F7-9815-7AB793DC8B21}" type="sibTrans" cxnId="{20444CA3-20C6-43D3-82C0-F74B1FAEA1D7}">
      <dgm:prSet/>
      <dgm:spPr/>
      <dgm:t>
        <a:bodyPr/>
        <a:lstStyle/>
        <a:p>
          <a:endParaRPr lang="en-US"/>
        </a:p>
      </dgm:t>
    </dgm:pt>
    <dgm:pt modelId="{6B3E9016-4C74-40DC-8039-4539F20A705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Criação Branchs.</a:t>
          </a:r>
          <a:endParaRPr lang="en-US"/>
        </a:p>
      </dgm:t>
    </dgm:pt>
    <dgm:pt modelId="{2D9B410F-6362-4B3C-B261-D2493438618A}" type="parTrans" cxnId="{DFC36023-90A9-4F50-ABE8-7795AA175791}">
      <dgm:prSet/>
      <dgm:spPr/>
      <dgm:t>
        <a:bodyPr/>
        <a:lstStyle/>
        <a:p>
          <a:endParaRPr lang="en-US"/>
        </a:p>
      </dgm:t>
    </dgm:pt>
    <dgm:pt modelId="{99D407D0-B880-4358-B3C2-2AE8BEE37068}" type="sibTrans" cxnId="{DFC36023-90A9-4F50-ABE8-7795AA175791}">
      <dgm:prSet/>
      <dgm:spPr/>
      <dgm:t>
        <a:bodyPr/>
        <a:lstStyle/>
        <a:p>
          <a:endParaRPr lang="en-US"/>
        </a:p>
      </dgm:t>
    </dgm:pt>
    <dgm:pt modelId="{2A11C807-E137-40BC-83BE-32C46DEF08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Adicionar Membro da Equipe.</a:t>
          </a:r>
          <a:endParaRPr lang="en-US"/>
        </a:p>
      </dgm:t>
    </dgm:pt>
    <dgm:pt modelId="{A6872075-40A8-49E9-BE1C-76747169C5E4}" type="parTrans" cxnId="{F2539AB8-4018-42B3-881B-608EFAF4B260}">
      <dgm:prSet/>
      <dgm:spPr/>
      <dgm:t>
        <a:bodyPr/>
        <a:lstStyle/>
        <a:p>
          <a:endParaRPr lang="en-US"/>
        </a:p>
      </dgm:t>
    </dgm:pt>
    <dgm:pt modelId="{4CF1DDA8-116A-4160-8E91-25CE411B4C1F}" type="sibTrans" cxnId="{F2539AB8-4018-42B3-881B-608EFAF4B260}">
      <dgm:prSet/>
      <dgm:spPr/>
      <dgm:t>
        <a:bodyPr/>
        <a:lstStyle/>
        <a:p>
          <a:endParaRPr lang="en-US"/>
        </a:p>
      </dgm:t>
    </dgm:pt>
    <dgm:pt modelId="{3428784A-86EF-4CD9-857A-98F64CE776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Alinhamento Procedimento Criação Fork.</a:t>
          </a:r>
          <a:endParaRPr lang="en-US"/>
        </a:p>
      </dgm:t>
    </dgm:pt>
    <dgm:pt modelId="{297A1304-F43E-4D9E-900E-0034CC7C3B9D}" type="parTrans" cxnId="{E5BA562E-684E-4D32-8143-DE083484255D}">
      <dgm:prSet/>
      <dgm:spPr/>
      <dgm:t>
        <a:bodyPr/>
        <a:lstStyle/>
        <a:p>
          <a:endParaRPr lang="en-US"/>
        </a:p>
      </dgm:t>
    </dgm:pt>
    <dgm:pt modelId="{FF252386-2BAC-4031-BDBB-7B0A7E82E3B9}" type="sibTrans" cxnId="{E5BA562E-684E-4D32-8143-DE083484255D}">
      <dgm:prSet/>
      <dgm:spPr/>
      <dgm:t>
        <a:bodyPr/>
        <a:lstStyle/>
        <a:p>
          <a:endParaRPr lang="en-US"/>
        </a:p>
      </dgm:t>
    </dgm:pt>
    <dgm:pt modelId="{6423E801-9B26-45E5-BBB8-823C667B9F1A}" type="pres">
      <dgm:prSet presAssocID="{A314C601-FF87-46A1-8122-747B96D5419A}" presName="Name0" presStyleCnt="0">
        <dgm:presLayoutVars>
          <dgm:dir/>
          <dgm:resizeHandles val="exact"/>
        </dgm:presLayoutVars>
      </dgm:prSet>
      <dgm:spPr/>
    </dgm:pt>
    <dgm:pt modelId="{BAAE0CE7-AF21-4A54-94A3-8519E254896B}" type="pres">
      <dgm:prSet presAssocID="{65C851F3-4E2A-4F6D-8EF7-13E8EDF7FC60}" presName="node" presStyleLbl="node1" presStyleIdx="0" presStyleCnt="6">
        <dgm:presLayoutVars>
          <dgm:bulletEnabled val="1"/>
        </dgm:presLayoutVars>
      </dgm:prSet>
      <dgm:spPr/>
    </dgm:pt>
    <dgm:pt modelId="{DC8A4AAD-5313-4F42-8D2C-41FA7E1514D2}" type="pres">
      <dgm:prSet presAssocID="{5843B299-552A-4E1B-8120-E56E5F840D02}" presName="sibTrans" presStyleLbl="sibTrans1D1" presStyleIdx="0" presStyleCnt="5"/>
      <dgm:spPr/>
    </dgm:pt>
    <dgm:pt modelId="{36675617-BE6E-4D51-907F-2C2999BD8458}" type="pres">
      <dgm:prSet presAssocID="{5843B299-552A-4E1B-8120-E56E5F840D02}" presName="connectorText" presStyleLbl="sibTrans1D1" presStyleIdx="0" presStyleCnt="5"/>
      <dgm:spPr/>
    </dgm:pt>
    <dgm:pt modelId="{2F13456D-BEF6-4F9B-9852-19B86ECB2F41}" type="pres">
      <dgm:prSet presAssocID="{1E234616-8AB6-43EE-B892-F80E3A7578B1}" presName="node" presStyleLbl="node1" presStyleIdx="1" presStyleCnt="6">
        <dgm:presLayoutVars>
          <dgm:bulletEnabled val="1"/>
        </dgm:presLayoutVars>
      </dgm:prSet>
      <dgm:spPr/>
    </dgm:pt>
    <dgm:pt modelId="{B52E77E4-5134-43B9-9DC5-A92349FA2A5E}" type="pres">
      <dgm:prSet presAssocID="{877503EE-8C35-4976-B03C-DEDAD715A0AA}" presName="sibTrans" presStyleLbl="sibTrans1D1" presStyleIdx="1" presStyleCnt="5"/>
      <dgm:spPr/>
    </dgm:pt>
    <dgm:pt modelId="{E7ED0E85-C4B5-4485-9F29-0C4B6E56496D}" type="pres">
      <dgm:prSet presAssocID="{877503EE-8C35-4976-B03C-DEDAD715A0AA}" presName="connectorText" presStyleLbl="sibTrans1D1" presStyleIdx="1" presStyleCnt="5"/>
      <dgm:spPr/>
    </dgm:pt>
    <dgm:pt modelId="{4CCFDA76-53EE-4360-B7DB-659E1F1BAB08}" type="pres">
      <dgm:prSet presAssocID="{9CC66415-5FE6-4805-8D6F-5778D482FDAD}" presName="node" presStyleLbl="node1" presStyleIdx="2" presStyleCnt="6">
        <dgm:presLayoutVars>
          <dgm:bulletEnabled val="1"/>
        </dgm:presLayoutVars>
      </dgm:prSet>
      <dgm:spPr/>
    </dgm:pt>
    <dgm:pt modelId="{1E371EF5-7045-4BAA-9F7C-84E72DFC2176}" type="pres">
      <dgm:prSet presAssocID="{C7B3E69A-7914-48F7-9815-7AB793DC8B21}" presName="sibTrans" presStyleLbl="sibTrans1D1" presStyleIdx="2" presStyleCnt="5"/>
      <dgm:spPr/>
    </dgm:pt>
    <dgm:pt modelId="{041721B3-FC81-4F00-AA4C-11FBF1AEDDCC}" type="pres">
      <dgm:prSet presAssocID="{C7B3E69A-7914-48F7-9815-7AB793DC8B21}" presName="connectorText" presStyleLbl="sibTrans1D1" presStyleIdx="2" presStyleCnt="5"/>
      <dgm:spPr/>
    </dgm:pt>
    <dgm:pt modelId="{F5F8B5F2-8979-4D8C-BEA6-34A9AF440E71}" type="pres">
      <dgm:prSet presAssocID="{6B3E9016-4C74-40DC-8039-4539F20A705A}" presName="node" presStyleLbl="node1" presStyleIdx="3" presStyleCnt="6">
        <dgm:presLayoutVars>
          <dgm:bulletEnabled val="1"/>
        </dgm:presLayoutVars>
      </dgm:prSet>
      <dgm:spPr/>
    </dgm:pt>
    <dgm:pt modelId="{5D77F9FC-415E-4336-8452-34ABE83C7ED8}" type="pres">
      <dgm:prSet presAssocID="{99D407D0-B880-4358-B3C2-2AE8BEE37068}" presName="sibTrans" presStyleLbl="sibTrans1D1" presStyleIdx="3" presStyleCnt="5"/>
      <dgm:spPr/>
    </dgm:pt>
    <dgm:pt modelId="{E07622E6-A9D2-4E70-8EF7-C933A53F9829}" type="pres">
      <dgm:prSet presAssocID="{99D407D0-B880-4358-B3C2-2AE8BEE37068}" presName="connectorText" presStyleLbl="sibTrans1D1" presStyleIdx="3" presStyleCnt="5"/>
      <dgm:spPr/>
    </dgm:pt>
    <dgm:pt modelId="{760C7A81-639D-4847-9BBA-2819E5BD456E}" type="pres">
      <dgm:prSet presAssocID="{2A11C807-E137-40BC-83BE-32C46DEF0874}" presName="node" presStyleLbl="node1" presStyleIdx="4" presStyleCnt="6">
        <dgm:presLayoutVars>
          <dgm:bulletEnabled val="1"/>
        </dgm:presLayoutVars>
      </dgm:prSet>
      <dgm:spPr/>
    </dgm:pt>
    <dgm:pt modelId="{3B907655-0CDE-4BCF-96CB-341FEED5240A}" type="pres">
      <dgm:prSet presAssocID="{4CF1DDA8-116A-4160-8E91-25CE411B4C1F}" presName="sibTrans" presStyleLbl="sibTrans1D1" presStyleIdx="4" presStyleCnt="5"/>
      <dgm:spPr/>
    </dgm:pt>
    <dgm:pt modelId="{FF97883F-70C4-40D6-A4FF-E2997E92324B}" type="pres">
      <dgm:prSet presAssocID="{4CF1DDA8-116A-4160-8E91-25CE411B4C1F}" presName="connectorText" presStyleLbl="sibTrans1D1" presStyleIdx="4" presStyleCnt="5"/>
      <dgm:spPr/>
    </dgm:pt>
    <dgm:pt modelId="{D3A0C9DA-C06D-44C5-A123-EACFAD823F59}" type="pres">
      <dgm:prSet presAssocID="{3428784A-86EF-4CD9-857A-98F64CE776BC}" presName="node" presStyleLbl="node1" presStyleIdx="5" presStyleCnt="6">
        <dgm:presLayoutVars>
          <dgm:bulletEnabled val="1"/>
        </dgm:presLayoutVars>
      </dgm:prSet>
      <dgm:spPr/>
    </dgm:pt>
  </dgm:ptLst>
  <dgm:cxnLst>
    <dgm:cxn modelId="{09D26502-F641-410B-927B-D978CBC80F4C}" type="presOf" srcId="{9CC66415-5FE6-4805-8D6F-5778D482FDAD}" destId="{4CCFDA76-53EE-4360-B7DB-659E1F1BAB08}" srcOrd="0" destOrd="0" presId="urn:microsoft.com/office/officeart/2016/7/layout/RepeatingBendingProcessNew"/>
    <dgm:cxn modelId="{523CE902-1703-43E6-AEE7-824A8BF8E9EC}" srcId="{A314C601-FF87-46A1-8122-747B96D5419A}" destId="{1E234616-8AB6-43EE-B892-F80E3A7578B1}" srcOrd="1" destOrd="0" parTransId="{346DF572-342D-4EFD-8360-809C3111C31F}" sibTransId="{877503EE-8C35-4976-B03C-DEDAD715A0AA}"/>
    <dgm:cxn modelId="{2B6B1F07-EE8F-4430-96A4-3138D48013AB}" type="presOf" srcId="{65C851F3-4E2A-4F6D-8EF7-13E8EDF7FC60}" destId="{BAAE0CE7-AF21-4A54-94A3-8519E254896B}" srcOrd="0" destOrd="0" presId="urn:microsoft.com/office/officeart/2016/7/layout/RepeatingBendingProcessNew"/>
    <dgm:cxn modelId="{D6D91E0D-0A3E-438B-BE00-C263977402F7}" type="presOf" srcId="{6B3E9016-4C74-40DC-8039-4539F20A705A}" destId="{F5F8B5F2-8979-4D8C-BEA6-34A9AF440E71}" srcOrd="0" destOrd="0" presId="urn:microsoft.com/office/officeart/2016/7/layout/RepeatingBendingProcessNew"/>
    <dgm:cxn modelId="{2CBC9516-2333-4C12-98D2-498B667AFB22}" type="presOf" srcId="{3428784A-86EF-4CD9-857A-98F64CE776BC}" destId="{D3A0C9DA-C06D-44C5-A123-EACFAD823F59}" srcOrd="0" destOrd="0" presId="urn:microsoft.com/office/officeart/2016/7/layout/RepeatingBendingProcessNew"/>
    <dgm:cxn modelId="{DFC36023-90A9-4F50-ABE8-7795AA175791}" srcId="{A314C601-FF87-46A1-8122-747B96D5419A}" destId="{6B3E9016-4C74-40DC-8039-4539F20A705A}" srcOrd="3" destOrd="0" parTransId="{2D9B410F-6362-4B3C-B261-D2493438618A}" sibTransId="{99D407D0-B880-4358-B3C2-2AE8BEE37068}"/>
    <dgm:cxn modelId="{D0DFF42D-F826-4230-89DE-9D0BDCCEE9A5}" type="presOf" srcId="{4CF1DDA8-116A-4160-8E91-25CE411B4C1F}" destId="{3B907655-0CDE-4BCF-96CB-341FEED5240A}" srcOrd="0" destOrd="0" presId="urn:microsoft.com/office/officeart/2016/7/layout/RepeatingBendingProcessNew"/>
    <dgm:cxn modelId="{E5BA562E-684E-4D32-8143-DE083484255D}" srcId="{A314C601-FF87-46A1-8122-747B96D5419A}" destId="{3428784A-86EF-4CD9-857A-98F64CE776BC}" srcOrd="5" destOrd="0" parTransId="{297A1304-F43E-4D9E-900E-0034CC7C3B9D}" sibTransId="{FF252386-2BAC-4031-BDBB-7B0A7E82E3B9}"/>
    <dgm:cxn modelId="{A078E932-16F5-4F92-B5D3-B492E5B04693}" type="presOf" srcId="{877503EE-8C35-4976-B03C-DEDAD715A0AA}" destId="{E7ED0E85-C4B5-4485-9F29-0C4B6E56496D}" srcOrd="1" destOrd="0" presId="urn:microsoft.com/office/officeart/2016/7/layout/RepeatingBendingProcessNew"/>
    <dgm:cxn modelId="{0B4D7835-C799-4604-946A-A6C1E57D8E63}" type="presOf" srcId="{877503EE-8C35-4976-B03C-DEDAD715A0AA}" destId="{B52E77E4-5134-43B9-9DC5-A92349FA2A5E}" srcOrd="0" destOrd="0" presId="urn:microsoft.com/office/officeart/2016/7/layout/RepeatingBendingProcessNew"/>
    <dgm:cxn modelId="{C721573E-C370-42E3-9154-1A9091861E11}" type="presOf" srcId="{C7B3E69A-7914-48F7-9815-7AB793DC8B21}" destId="{041721B3-FC81-4F00-AA4C-11FBF1AEDDCC}" srcOrd="1" destOrd="0" presId="urn:microsoft.com/office/officeart/2016/7/layout/RepeatingBendingProcessNew"/>
    <dgm:cxn modelId="{782AC23E-9E9E-4B7E-8C08-FBFA01692670}" type="presOf" srcId="{C7B3E69A-7914-48F7-9815-7AB793DC8B21}" destId="{1E371EF5-7045-4BAA-9F7C-84E72DFC2176}" srcOrd="0" destOrd="0" presId="urn:microsoft.com/office/officeart/2016/7/layout/RepeatingBendingProcessNew"/>
    <dgm:cxn modelId="{D5CE0E76-7CB4-418D-8F6F-C756D09108C9}" type="presOf" srcId="{99D407D0-B880-4358-B3C2-2AE8BEE37068}" destId="{5D77F9FC-415E-4336-8452-34ABE83C7ED8}" srcOrd="0" destOrd="0" presId="urn:microsoft.com/office/officeart/2016/7/layout/RepeatingBendingProcessNew"/>
    <dgm:cxn modelId="{67E41577-20B9-40A7-9055-DBC314FEF463}" type="presOf" srcId="{2A11C807-E137-40BC-83BE-32C46DEF0874}" destId="{760C7A81-639D-4847-9BBA-2819E5BD456E}" srcOrd="0" destOrd="0" presId="urn:microsoft.com/office/officeart/2016/7/layout/RepeatingBendingProcessNew"/>
    <dgm:cxn modelId="{97AE6F7B-C768-4C36-8F6F-0A340886FC7E}" type="presOf" srcId="{1E234616-8AB6-43EE-B892-F80E3A7578B1}" destId="{2F13456D-BEF6-4F9B-9852-19B86ECB2F41}" srcOrd="0" destOrd="0" presId="urn:microsoft.com/office/officeart/2016/7/layout/RepeatingBendingProcessNew"/>
    <dgm:cxn modelId="{AC6D4F8D-06E0-4974-8DB4-CCF5CEDE4AF7}" type="presOf" srcId="{99D407D0-B880-4358-B3C2-2AE8BEE37068}" destId="{E07622E6-A9D2-4E70-8EF7-C933A53F9829}" srcOrd="1" destOrd="0" presId="urn:microsoft.com/office/officeart/2016/7/layout/RepeatingBendingProcessNew"/>
    <dgm:cxn modelId="{20444CA3-20C6-43D3-82C0-F74B1FAEA1D7}" srcId="{A314C601-FF87-46A1-8122-747B96D5419A}" destId="{9CC66415-5FE6-4805-8D6F-5778D482FDAD}" srcOrd="2" destOrd="0" parTransId="{5F009100-A8D7-4A77-BB49-EB19BA38E029}" sibTransId="{C7B3E69A-7914-48F7-9815-7AB793DC8B21}"/>
    <dgm:cxn modelId="{AA3891A9-0627-4623-99BC-15E44672B685}" type="presOf" srcId="{5843B299-552A-4E1B-8120-E56E5F840D02}" destId="{36675617-BE6E-4D51-907F-2C2999BD8458}" srcOrd="1" destOrd="0" presId="urn:microsoft.com/office/officeart/2016/7/layout/RepeatingBendingProcessNew"/>
    <dgm:cxn modelId="{3A44BFAA-7690-43A5-8AE1-E4A4608A1E01}" type="presOf" srcId="{A314C601-FF87-46A1-8122-747B96D5419A}" destId="{6423E801-9B26-45E5-BBB8-823C667B9F1A}" srcOrd="0" destOrd="0" presId="urn:microsoft.com/office/officeart/2016/7/layout/RepeatingBendingProcessNew"/>
    <dgm:cxn modelId="{60249DAB-432F-4770-91D5-A8098E14C7FF}" type="presOf" srcId="{4CF1DDA8-116A-4160-8E91-25CE411B4C1F}" destId="{FF97883F-70C4-40D6-A4FF-E2997E92324B}" srcOrd="1" destOrd="0" presId="urn:microsoft.com/office/officeart/2016/7/layout/RepeatingBendingProcessNew"/>
    <dgm:cxn modelId="{F2539AB8-4018-42B3-881B-608EFAF4B260}" srcId="{A314C601-FF87-46A1-8122-747B96D5419A}" destId="{2A11C807-E137-40BC-83BE-32C46DEF0874}" srcOrd="4" destOrd="0" parTransId="{A6872075-40A8-49E9-BE1C-76747169C5E4}" sibTransId="{4CF1DDA8-116A-4160-8E91-25CE411B4C1F}"/>
    <dgm:cxn modelId="{8F6A4DD5-08D3-44C1-B173-4C51B94CEB52}" srcId="{A314C601-FF87-46A1-8122-747B96D5419A}" destId="{65C851F3-4E2A-4F6D-8EF7-13E8EDF7FC60}" srcOrd="0" destOrd="0" parTransId="{34C48C75-2462-46A1-BC3B-9990132FB3E3}" sibTransId="{5843B299-552A-4E1B-8120-E56E5F840D02}"/>
    <dgm:cxn modelId="{FA6968DF-F5AD-4ECE-87F5-7336D7E56EEF}" type="presOf" srcId="{5843B299-552A-4E1B-8120-E56E5F840D02}" destId="{DC8A4AAD-5313-4F42-8D2C-41FA7E1514D2}" srcOrd="0" destOrd="0" presId="urn:microsoft.com/office/officeart/2016/7/layout/RepeatingBendingProcessNew"/>
    <dgm:cxn modelId="{AAE96133-79D7-45C6-9DB0-68B1499E6AF7}" type="presParOf" srcId="{6423E801-9B26-45E5-BBB8-823C667B9F1A}" destId="{BAAE0CE7-AF21-4A54-94A3-8519E254896B}" srcOrd="0" destOrd="0" presId="urn:microsoft.com/office/officeart/2016/7/layout/RepeatingBendingProcessNew"/>
    <dgm:cxn modelId="{C159E242-33C6-4834-9EF5-32C40CBCD995}" type="presParOf" srcId="{6423E801-9B26-45E5-BBB8-823C667B9F1A}" destId="{DC8A4AAD-5313-4F42-8D2C-41FA7E1514D2}" srcOrd="1" destOrd="0" presId="urn:microsoft.com/office/officeart/2016/7/layout/RepeatingBendingProcessNew"/>
    <dgm:cxn modelId="{E79F014E-3574-42AB-AD58-4981D396A078}" type="presParOf" srcId="{DC8A4AAD-5313-4F42-8D2C-41FA7E1514D2}" destId="{36675617-BE6E-4D51-907F-2C2999BD8458}" srcOrd="0" destOrd="0" presId="urn:microsoft.com/office/officeart/2016/7/layout/RepeatingBendingProcessNew"/>
    <dgm:cxn modelId="{D4DD419D-EA5C-48F2-8A52-7AEC08DCCD90}" type="presParOf" srcId="{6423E801-9B26-45E5-BBB8-823C667B9F1A}" destId="{2F13456D-BEF6-4F9B-9852-19B86ECB2F41}" srcOrd="2" destOrd="0" presId="urn:microsoft.com/office/officeart/2016/7/layout/RepeatingBendingProcessNew"/>
    <dgm:cxn modelId="{6BA424B7-C859-4195-A860-C5A0C476318B}" type="presParOf" srcId="{6423E801-9B26-45E5-BBB8-823C667B9F1A}" destId="{B52E77E4-5134-43B9-9DC5-A92349FA2A5E}" srcOrd="3" destOrd="0" presId="urn:microsoft.com/office/officeart/2016/7/layout/RepeatingBendingProcessNew"/>
    <dgm:cxn modelId="{E0A9E675-9AD0-409F-984F-F174681710F2}" type="presParOf" srcId="{B52E77E4-5134-43B9-9DC5-A92349FA2A5E}" destId="{E7ED0E85-C4B5-4485-9F29-0C4B6E56496D}" srcOrd="0" destOrd="0" presId="urn:microsoft.com/office/officeart/2016/7/layout/RepeatingBendingProcessNew"/>
    <dgm:cxn modelId="{5917EF07-A412-44A9-BE6F-87851438AE68}" type="presParOf" srcId="{6423E801-9B26-45E5-BBB8-823C667B9F1A}" destId="{4CCFDA76-53EE-4360-B7DB-659E1F1BAB08}" srcOrd="4" destOrd="0" presId="urn:microsoft.com/office/officeart/2016/7/layout/RepeatingBendingProcessNew"/>
    <dgm:cxn modelId="{07BDEF12-04D0-4B97-A95F-B117B464CCB5}" type="presParOf" srcId="{6423E801-9B26-45E5-BBB8-823C667B9F1A}" destId="{1E371EF5-7045-4BAA-9F7C-84E72DFC2176}" srcOrd="5" destOrd="0" presId="urn:microsoft.com/office/officeart/2016/7/layout/RepeatingBendingProcessNew"/>
    <dgm:cxn modelId="{FF75DC89-0AF2-4CFD-BD26-02B99A022162}" type="presParOf" srcId="{1E371EF5-7045-4BAA-9F7C-84E72DFC2176}" destId="{041721B3-FC81-4F00-AA4C-11FBF1AEDDCC}" srcOrd="0" destOrd="0" presId="urn:microsoft.com/office/officeart/2016/7/layout/RepeatingBendingProcessNew"/>
    <dgm:cxn modelId="{C8E22AA9-3742-42B5-9DDA-C3FB375416EF}" type="presParOf" srcId="{6423E801-9B26-45E5-BBB8-823C667B9F1A}" destId="{F5F8B5F2-8979-4D8C-BEA6-34A9AF440E71}" srcOrd="6" destOrd="0" presId="urn:microsoft.com/office/officeart/2016/7/layout/RepeatingBendingProcessNew"/>
    <dgm:cxn modelId="{544D67DC-B972-4A98-A5ED-7EA8106CCED0}" type="presParOf" srcId="{6423E801-9B26-45E5-BBB8-823C667B9F1A}" destId="{5D77F9FC-415E-4336-8452-34ABE83C7ED8}" srcOrd="7" destOrd="0" presId="urn:microsoft.com/office/officeart/2016/7/layout/RepeatingBendingProcessNew"/>
    <dgm:cxn modelId="{35185B08-CC4A-4CF4-B810-328946BB5022}" type="presParOf" srcId="{5D77F9FC-415E-4336-8452-34ABE83C7ED8}" destId="{E07622E6-A9D2-4E70-8EF7-C933A53F9829}" srcOrd="0" destOrd="0" presId="urn:microsoft.com/office/officeart/2016/7/layout/RepeatingBendingProcessNew"/>
    <dgm:cxn modelId="{760BA360-4A7E-4824-9CC4-4C35639995FD}" type="presParOf" srcId="{6423E801-9B26-45E5-BBB8-823C667B9F1A}" destId="{760C7A81-639D-4847-9BBA-2819E5BD456E}" srcOrd="8" destOrd="0" presId="urn:microsoft.com/office/officeart/2016/7/layout/RepeatingBendingProcessNew"/>
    <dgm:cxn modelId="{C113F45D-6FAE-43BF-BF98-5BBBCD17AB97}" type="presParOf" srcId="{6423E801-9B26-45E5-BBB8-823C667B9F1A}" destId="{3B907655-0CDE-4BCF-96CB-341FEED5240A}" srcOrd="9" destOrd="0" presId="urn:microsoft.com/office/officeart/2016/7/layout/RepeatingBendingProcessNew"/>
    <dgm:cxn modelId="{B6D3A899-4115-4345-8D9B-AC3BC12037C3}" type="presParOf" srcId="{3B907655-0CDE-4BCF-96CB-341FEED5240A}" destId="{FF97883F-70C4-40D6-A4FF-E2997E92324B}" srcOrd="0" destOrd="0" presId="urn:microsoft.com/office/officeart/2016/7/layout/RepeatingBendingProcessNew"/>
    <dgm:cxn modelId="{8DDB64C3-56BF-48CA-8BBA-0DAE0BB987DB}" type="presParOf" srcId="{6423E801-9B26-45E5-BBB8-823C667B9F1A}" destId="{D3A0C9DA-C06D-44C5-A123-EACFAD823F5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1015C-76CE-4A8A-953B-829B6A7BA8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8BB6C9-DDC0-411C-B5DF-5E0F3ED1B2A8}">
      <dgm:prSet/>
      <dgm:spPr/>
      <dgm:t>
        <a:bodyPr/>
        <a:lstStyle/>
        <a:p>
          <a:r>
            <a:rPr lang="pt-BR"/>
            <a:t>Trello: </a:t>
          </a:r>
          <a:r>
            <a:rPr lang="pt-BR">
              <a:hlinkClick xmlns:r="http://schemas.openxmlformats.org/officeDocument/2006/relationships" r:id="rId1"/>
            </a:rPr>
            <a:t>https://trello.com/b/Dm4UJm1h/systema-fs14</a:t>
          </a:r>
          <a:endParaRPr lang="en-US"/>
        </a:p>
      </dgm:t>
    </dgm:pt>
    <dgm:pt modelId="{F8CE0302-4BB9-414C-951C-9664F1F2E40F}" type="parTrans" cxnId="{816DEB0A-E39B-400D-BC7B-089132EF4613}">
      <dgm:prSet/>
      <dgm:spPr/>
      <dgm:t>
        <a:bodyPr/>
        <a:lstStyle/>
        <a:p>
          <a:endParaRPr lang="en-US"/>
        </a:p>
      </dgm:t>
    </dgm:pt>
    <dgm:pt modelId="{E145EB0E-168A-48E4-9C25-71ABD2FE13B2}" type="sibTrans" cxnId="{816DEB0A-E39B-400D-BC7B-089132EF4613}">
      <dgm:prSet/>
      <dgm:spPr/>
      <dgm:t>
        <a:bodyPr/>
        <a:lstStyle/>
        <a:p>
          <a:endParaRPr lang="en-US"/>
        </a:p>
      </dgm:t>
    </dgm:pt>
    <dgm:pt modelId="{2AD3C927-4654-4719-9943-42A1EBCDCC20}">
      <dgm:prSet/>
      <dgm:spPr/>
      <dgm:t>
        <a:bodyPr/>
        <a:lstStyle/>
        <a:p>
          <a:r>
            <a:rPr lang="pt-BR"/>
            <a:t>Git: </a:t>
          </a:r>
          <a:r>
            <a:rPr lang="pt-BR">
              <a:hlinkClick xmlns:r="http://schemas.openxmlformats.org/officeDocument/2006/relationships" r:id="rId2"/>
            </a:rPr>
            <a:t>https://github.com/raimundoneto01/System-FS14/tree/projet-crud</a:t>
          </a:r>
          <a:endParaRPr lang="en-US"/>
        </a:p>
      </dgm:t>
    </dgm:pt>
    <dgm:pt modelId="{EAF0FF24-63F2-4D7B-9B44-2E096B25179C}" type="parTrans" cxnId="{C94E624F-CCA1-40F5-9C3F-07793EC05395}">
      <dgm:prSet/>
      <dgm:spPr/>
      <dgm:t>
        <a:bodyPr/>
        <a:lstStyle/>
        <a:p>
          <a:endParaRPr lang="en-US"/>
        </a:p>
      </dgm:t>
    </dgm:pt>
    <dgm:pt modelId="{31B3B7D6-AE64-4AF6-9521-FBA27C0DCCE1}" type="sibTrans" cxnId="{C94E624F-CCA1-40F5-9C3F-07793EC05395}">
      <dgm:prSet/>
      <dgm:spPr/>
      <dgm:t>
        <a:bodyPr/>
        <a:lstStyle/>
        <a:p>
          <a:endParaRPr lang="en-US"/>
        </a:p>
      </dgm:t>
    </dgm:pt>
    <dgm:pt modelId="{217EC7DF-E17D-4ED8-B32F-F47F2B52EF32}">
      <dgm:prSet/>
      <dgm:spPr/>
      <dgm:t>
        <a:bodyPr/>
        <a:lstStyle/>
        <a:p>
          <a:r>
            <a:rPr lang="pt-BR"/>
            <a:t>Mock Api: </a:t>
          </a:r>
          <a:r>
            <a:rPr lang="pt-BR">
              <a:hlinkClick xmlns:r="http://schemas.openxmlformats.org/officeDocument/2006/relationships" r:id="rId3"/>
            </a:rPr>
            <a:t>https://mockapi.io/</a:t>
          </a:r>
          <a:endParaRPr lang="en-US"/>
        </a:p>
      </dgm:t>
    </dgm:pt>
    <dgm:pt modelId="{589E22AA-1D43-47A3-A07D-B66D742F18CB}" type="parTrans" cxnId="{4107CC87-EA07-4D75-BBBC-3D9B43A7386D}">
      <dgm:prSet/>
      <dgm:spPr/>
      <dgm:t>
        <a:bodyPr/>
        <a:lstStyle/>
        <a:p>
          <a:endParaRPr lang="en-US"/>
        </a:p>
      </dgm:t>
    </dgm:pt>
    <dgm:pt modelId="{FEF737ED-CB15-4A52-BEC3-7653F5B70AD6}" type="sibTrans" cxnId="{4107CC87-EA07-4D75-BBBC-3D9B43A7386D}">
      <dgm:prSet/>
      <dgm:spPr/>
      <dgm:t>
        <a:bodyPr/>
        <a:lstStyle/>
        <a:p>
          <a:endParaRPr lang="en-US"/>
        </a:p>
      </dgm:t>
    </dgm:pt>
    <dgm:pt modelId="{C125ED4E-72D8-49DE-B776-AFABC18338D0}" type="pres">
      <dgm:prSet presAssocID="{A471015C-76CE-4A8A-953B-829B6A7BA88D}" presName="root" presStyleCnt="0">
        <dgm:presLayoutVars>
          <dgm:dir/>
          <dgm:resizeHandles val="exact"/>
        </dgm:presLayoutVars>
      </dgm:prSet>
      <dgm:spPr/>
    </dgm:pt>
    <dgm:pt modelId="{1BC81CA1-335F-4B14-89A7-65A2ED72EE93}" type="pres">
      <dgm:prSet presAssocID="{7B8BB6C9-DDC0-411C-B5DF-5E0F3ED1B2A8}" presName="compNode" presStyleCnt="0"/>
      <dgm:spPr/>
    </dgm:pt>
    <dgm:pt modelId="{300D8466-B4B0-4A11-BDA3-0A374134DAF2}" type="pres">
      <dgm:prSet presAssocID="{7B8BB6C9-DDC0-411C-B5DF-5E0F3ED1B2A8}" presName="bgRect" presStyleLbl="bgShp" presStyleIdx="0" presStyleCnt="3"/>
      <dgm:spPr/>
    </dgm:pt>
    <dgm:pt modelId="{0A505AC9-86D8-40B4-A49D-FCC142734203}" type="pres">
      <dgm:prSet presAssocID="{7B8BB6C9-DDC0-411C-B5DF-5E0F3ED1B2A8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D47D5EC8-694E-4F95-B0C2-2E7D6C30BF77}" type="pres">
      <dgm:prSet presAssocID="{7B8BB6C9-DDC0-411C-B5DF-5E0F3ED1B2A8}" presName="spaceRect" presStyleCnt="0"/>
      <dgm:spPr/>
    </dgm:pt>
    <dgm:pt modelId="{79F27D81-46BD-4C21-A95D-92FDD47DDD5A}" type="pres">
      <dgm:prSet presAssocID="{7B8BB6C9-DDC0-411C-B5DF-5E0F3ED1B2A8}" presName="parTx" presStyleLbl="revTx" presStyleIdx="0" presStyleCnt="3">
        <dgm:presLayoutVars>
          <dgm:chMax val="0"/>
          <dgm:chPref val="0"/>
        </dgm:presLayoutVars>
      </dgm:prSet>
      <dgm:spPr/>
    </dgm:pt>
    <dgm:pt modelId="{69B9D52A-E65B-403B-A943-665E8C55ECE3}" type="pres">
      <dgm:prSet presAssocID="{E145EB0E-168A-48E4-9C25-71ABD2FE13B2}" presName="sibTrans" presStyleCnt="0"/>
      <dgm:spPr/>
    </dgm:pt>
    <dgm:pt modelId="{84B14BA3-1DEA-4D38-A4F4-01A3AE680E25}" type="pres">
      <dgm:prSet presAssocID="{2AD3C927-4654-4719-9943-42A1EBCDCC20}" presName="compNode" presStyleCnt="0"/>
      <dgm:spPr/>
    </dgm:pt>
    <dgm:pt modelId="{5BA148CC-D70D-4CF5-B11A-889C5EB6A47F}" type="pres">
      <dgm:prSet presAssocID="{2AD3C927-4654-4719-9943-42A1EBCDCC20}" presName="bgRect" presStyleLbl="bgShp" presStyleIdx="1" presStyleCnt="3"/>
      <dgm:spPr/>
    </dgm:pt>
    <dgm:pt modelId="{BFE54006-325A-4EBD-8773-E9F0B406DBC0}" type="pres">
      <dgm:prSet presAssocID="{2AD3C927-4654-4719-9943-42A1EBCDCC20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FC51D0F-4559-415E-8E76-2EAC6939C25F}" type="pres">
      <dgm:prSet presAssocID="{2AD3C927-4654-4719-9943-42A1EBCDCC20}" presName="spaceRect" presStyleCnt="0"/>
      <dgm:spPr/>
    </dgm:pt>
    <dgm:pt modelId="{32E66C25-25DE-445F-A1C1-3030361DE457}" type="pres">
      <dgm:prSet presAssocID="{2AD3C927-4654-4719-9943-42A1EBCDCC20}" presName="parTx" presStyleLbl="revTx" presStyleIdx="1" presStyleCnt="3">
        <dgm:presLayoutVars>
          <dgm:chMax val="0"/>
          <dgm:chPref val="0"/>
        </dgm:presLayoutVars>
      </dgm:prSet>
      <dgm:spPr/>
    </dgm:pt>
    <dgm:pt modelId="{8EDFB5FF-5A4A-49FE-A0AE-248BABD2D367}" type="pres">
      <dgm:prSet presAssocID="{31B3B7D6-AE64-4AF6-9521-FBA27C0DCCE1}" presName="sibTrans" presStyleCnt="0"/>
      <dgm:spPr/>
    </dgm:pt>
    <dgm:pt modelId="{8387AF75-EEF9-4FD0-9E81-6D9C2BCBB7D6}" type="pres">
      <dgm:prSet presAssocID="{217EC7DF-E17D-4ED8-B32F-F47F2B52EF32}" presName="compNode" presStyleCnt="0"/>
      <dgm:spPr/>
    </dgm:pt>
    <dgm:pt modelId="{CA552C20-6B27-4F54-864F-84EAC2BAE3CB}" type="pres">
      <dgm:prSet presAssocID="{217EC7DF-E17D-4ED8-B32F-F47F2B52EF32}" presName="bgRect" presStyleLbl="bgShp" presStyleIdx="2" presStyleCnt="3"/>
      <dgm:spPr/>
    </dgm:pt>
    <dgm:pt modelId="{4390FC00-3C64-44BF-BC37-26685DC52198}" type="pres">
      <dgm:prSet presAssocID="{217EC7DF-E17D-4ED8-B32F-F47F2B52EF3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E4C2B4-0C7F-4AC5-8955-4D543D4CBCB7}" type="pres">
      <dgm:prSet presAssocID="{217EC7DF-E17D-4ED8-B32F-F47F2B52EF32}" presName="spaceRect" presStyleCnt="0"/>
      <dgm:spPr/>
    </dgm:pt>
    <dgm:pt modelId="{8062F340-429B-4B91-A514-7EB6D64731E6}" type="pres">
      <dgm:prSet presAssocID="{217EC7DF-E17D-4ED8-B32F-F47F2B52EF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6DEB0A-E39B-400D-BC7B-089132EF4613}" srcId="{A471015C-76CE-4A8A-953B-829B6A7BA88D}" destId="{7B8BB6C9-DDC0-411C-B5DF-5E0F3ED1B2A8}" srcOrd="0" destOrd="0" parTransId="{F8CE0302-4BB9-414C-951C-9664F1F2E40F}" sibTransId="{E145EB0E-168A-48E4-9C25-71ABD2FE13B2}"/>
    <dgm:cxn modelId="{75990A21-83EA-4DBC-9E87-BFE775E211A3}" type="presOf" srcId="{2AD3C927-4654-4719-9943-42A1EBCDCC20}" destId="{32E66C25-25DE-445F-A1C1-3030361DE457}" srcOrd="0" destOrd="0" presId="urn:microsoft.com/office/officeart/2018/2/layout/IconVerticalSolidList"/>
    <dgm:cxn modelId="{C94E624F-CCA1-40F5-9C3F-07793EC05395}" srcId="{A471015C-76CE-4A8A-953B-829B6A7BA88D}" destId="{2AD3C927-4654-4719-9943-42A1EBCDCC20}" srcOrd="1" destOrd="0" parTransId="{EAF0FF24-63F2-4D7B-9B44-2E096B25179C}" sibTransId="{31B3B7D6-AE64-4AF6-9521-FBA27C0DCCE1}"/>
    <dgm:cxn modelId="{4107CC87-EA07-4D75-BBBC-3D9B43A7386D}" srcId="{A471015C-76CE-4A8A-953B-829B6A7BA88D}" destId="{217EC7DF-E17D-4ED8-B32F-F47F2B52EF32}" srcOrd="2" destOrd="0" parTransId="{589E22AA-1D43-47A3-A07D-B66D742F18CB}" sibTransId="{FEF737ED-CB15-4A52-BEC3-7653F5B70AD6}"/>
    <dgm:cxn modelId="{36CFDBB3-42C4-4049-A0A8-06A3FCE5ADF4}" type="presOf" srcId="{217EC7DF-E17D-4ED8-B32F-F47F2B52EF32}" destId="{8062F340-429B-4B91-A514-7EB6D64731E6}" srcOrd="0" destOrd="0" presId="urn:microsoft.com/office/officeart/2018/2/layout/IconVerticalSolidList"/>
    <dgm:cxn modelId="{99E5BBEF-04CA-45D5-A1EE-852435A92A3D}" type="presOf" srcId="{7B8BB6C9-DDC0-411C-B5DF-5E0F3ED1B2A8}" destId="{79F27D81-46BD-4C21-A95D-92FDD47DDD5A}" srcOrd="0" destOrd="0" presId="urn:microsoft.com/office/officeart/2018/2/layout/IconVerticalSolidList"/>
    <dgm:cxn modelId="{355D6EF8-196C-4CB3-8361-F20D6B8E5D61}" type="presOf" srcId="{A471015C-76CE-4A8A-953B-829B6A7BA88D}" destId="{C125ED4E-72D8-49DE-B776-AFABC18338D0}" srcOrd="0" destOrd="0" presId="urn:microsoft.com/office/officeart/2018/2/layout/IconVerticalSolidList"/>
    <dgm:cxn modelId="{8493F524-4CA9-4F93-B430-C03DEFF543C3}" type="presParOf" srcId="{C125ED4E-72D8-49DE-B776-AFABC18338D0}" destId="{1BC81CA1-335F-4B14-89A7-65A2ED72EE93}" srcOrd="0" destOrd="0" presId="urn:microsoft.com/office/officeart/2018/2/layout/IconVerticalSolidList"/>
    <dgm:cxn modelId="{2D0EACA5-30BB-4C19-80A5-21E7DB3F856B}" type="presParOf" srcId="{1BC81CA1-335F-4B14-89A7-65A2ED72EE93}" destId="{300D8466-B4B0-4A11-BDA3-0A374134DAF2}" srcOrd="0" destOrd="0" presId="urn:microsoft.com/office/officeart/2018/2/layout/IconVerticalSolidList"/>
    <dgm:cxn modelId="{CA6FF8D1-E8AC-430D-99DC-13179B3AD08B}" type="presParOf" srcId="{1BC81CA1-335F-4B14-89A7-65A2ED72EE93}" destId="{0A505AC9-86D8-40B4-A49D-FCC142734203}" srcOrd="1" destOrd="0" presId="urn:microsoft.com/office/officeart/2018/2/layout/IconVerticalSolidList"/>
    <dgm:cxn modelId="{4B3280A0-EFDF-4812-BF12-F7980A1A48CC}" type="presParOf" srcId="{1BC81CA1-335F-4B14-89A7-65A2ED72EE93}" destId="{D47D5EC8-694E-4F95-B0C2-2E7D6C30BF77}" srcOrd="2" destOrd="0" presId="urn:microsoft.com/office/officeart/2018/2/layout/IconVerticalSolidList"/>
    <dgm:cxn modelId="{E4E4E204-28E3-4905-8C7B-5CA6EC81E473}" type="presParOf" srcId="{1BC81CA1-335F-4B14-89A7-65A2ED72EE93}" destId="{79F27D81-46BD-4C21-A95D-92FDD47DDD5A}" srcOrd="3" destOrd="0" presId="urn:microsoft.com/office/officeart/2018/2/layout/IconVerticalSolidList"/>
    <dgm:cxn modelId="{C6228744-FD66-4B54-9564-63FD82633B8F}" type="presParOf" srcId="{C125ED4E-72D8-49DE-B776-AFABC18338D0}" destId="{69B9D52A-E65B-403B-A943-665E8C55ECE3}" srcOrd="1" destOrd="0" presId="urn:microsoft.com/office/officeart/2018/2/layout/IconVerticalSolidList"/>
    <dgm:cxn modelId="{F0A9573F-0A3B-4B60-95C7-53866BFEABB0}" type="presParOf" srcId="{C125ED4E-72D8-49DE-B776-AFABC18338D0}" destId="{84B14BA3-1DEA-4D38-A4F4-01A3AE680E25}" srcOrd="2" destOrd="0" presId="urn:microsoft.com/office/officeart/2018/2/layout/IconVerticalSolidList"/>
    <dgm:cxn modelId="{5D043620-413C-4092-84C0-DB638741F5C5}" type="presParOf" srcId="{84B14BA3-1DEA-4D38-A4F4-01A3AE680E25}" destId="{5BA148CC-D70D-4CF5-B11A-889C5EB6A47F}" srcOrd="0" destOrd="0" presId="urn:microsoft.com/office/officeart/2018/2/layout/IconVerticalSolidList"/>
    <dgm:cxn modelId="{5A94C16B-1B4F-4B97-B4D8-0A69EC47018D}" type="presParOf" srcId="{84B14BA3-1DEA-4D38-A4F4-01A3AE680E25}" destId="{BFE54006-325A-4EBD-8773-E9F0B406DBC0}" srcOrd="1" destOrd="0" presId="urn:microsoft.com/office/officeart/2018/2/layout/IconVerticalSolidList"/>
    <dgm:cxn modelId="{E0C7F91D-576F-4542-9541-1306D7598A24}" type="presParOf" srcId="{84B14BA3-1DEA-4D38-A4F4-01A3AE680E25}" destId="{3FC51D0F-4559-415E-8E76-2EAC6939C25F}" srcOrd="2" destOrd="0" presId="urn:microsoft.com/office/officeart/2018/2/layout/IconVerticalSolidList"/>
    <dgm:cxn modelId="{68C07179-6C23-4B4A-9409-5BFD12FF9CA5}" type="presParOf" srcId="{84B14BA3-1DEA-4D38-A4F4-01A3AE680E25}" destId="{32E66C25-25DE-445F-A1C1-3030361DE457}" srcOrd="3" destOrd="0" presId="urn:microsoft.com/office/officeart/2018/2/layout/IconVerticalSolidList"/>
    <dgm:cxn modelId="{5EBDAD55-D68E-4011-A54B-D18690AA2ACA}" type="presParOf" srcId="{C125ED4E-72D8-49DE-B776-AFABC18338D0}" destId="{8EDFB5FF-5A4A-49FE-A0AE-248BABD2D367}" srcOrd="3" destOrd="0" presId="urn:microsoft.com/office/officeart/2018/2/layout/IconVerticalSolidList"/>
    <dgm:cxn modelId="{3A9CA134-F97D-46F8-B8B8-DD8B531CA955}" type="presParOf" srcId="{C125ED4E-72D8-49DE-B776-AFABC18338D0}" destId="{8387AF75-EEF9-4FD0-9E81-6D9C2BCBB7D6}" srcOrd="4" destOrd="0" presId="urn:microsoft.com/office/officeart/2018/2/layout/IconVerticalSolidList"/>
    <dgm:cxn modelId="{1F607D34-4C5B-49E4-930F-E7DC6804C48B}" type="presParOf" srcId="{8387AF75-EEF9-4FD0-9E81-6D9C2BCBB7D6}" destId="{CA552C20-6B27-4F54-864F-84EAC2BAE3CB}" srcOrd="0" destOrd="0" presId="urn:microsoft.com/office/officeart/2018/2/layout/IconVerticalSolidList"/>
    <dgm:cxn modelId="{9C6532AA-7AB4-49B6-B366-0C952A96EDF6}" type="presParOf" srcId="{8387AF75-EEF9-4FD0-9E81-6D9C2BCBB7D6}" destId="{4390FC00-3C64-44BF-BC37-26685DC52198}" srcOrd="1" destOrd="0" presId="urn:microsoft.com/office/officeart/2018/2/layout/IconVerticalSolidList"/>
    <dgm:cxn modelId="{D7EFD967-6D11-4B22-8986-1985F1FA1D8E}" type="presParOf" srcId="{8387AF75-EEF9-4FD0-9E81-6D9C2BCBB7D6}" destId="{8AE4C2B4-0C7F-4AC5-8955-4D543D4CBCB7}" srcOrd="2" destOrd="0" presId="urn:microsoft.com/office/officeart/2018/2/layout/IconVerticalSolidList"/>
    <dgm:cxn modelId="{7128038F-5302-4955-B62A-62FC1A472F72}" type="presParOf" srcId="{8387AF75-EEF9-4FD0-9E81-6D9C2BCBB7D6}" destId="{8062F340-429B-4B91-A514-7EB6D64731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A4AAD-5313-4F42-8D2C-41FA7E1514D2}">
      <dsp:nvSpPr>
        <dsp:cNvPr id="0" name=""/>
        <dsp:cNvSpPr/>
      </dsp:nvSpPr>
      <dsp:spPr>
        <a:xfrm>
          <a:off x="2849997" y="735663"/>
          <a:ext cx="56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4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750" y="778393"/>
        <a:ext cx="29900" cy="5980"/>
      </dsp:txXfrm>
    </dsp:sp>
    <dsp:sp modelId="{BAAE0CE7-AF21-4A54-94A3-8519E254896B}">
      <dsp:nvSpPr>
        <dsp:cNvPr id="0" name=""/>
        <dsp:cNvSpPr/>
      </dsp:nvSpPr>
      <dsp:spPr>
        <a:xfrm>
          <a:off x="251771" y="1375"/>
          <a:ext cx="2600025" cy="156001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Criação Projetos Trello.</a:t>
          </a:r>
          <a:endParaRPr lang="en-US" sz="1900" kern="1200"/>
        </a:p>
      </dsp:txBody>
      <dsp:txXfrm>
        <a:off x="251771" y="1375"/>
        <a:ext cx="2600025" cy="1560015"/>
      </dsp:txXfrm>
    </dsp:sp>
    <dsp:sp modelId="{B52E77E4-5134-43B9-9DC5-A92349FA2A5E}">
      <dsp:nvSpPr>
        <dsp:cNvPr id="0" name=""/>
        <dsp:cNvSpPr/>
      </dsp:nvSpPr>
      <dsp:spPr>
        <a:xfrm>
          <a:off x="1551784" y="1559590"/>
          <a:ext cx="3198031" cy="567405"/>
        </a:xfrm>
        <a:custGeom>
          <a:avLst/>
          <a:gdLst/>
          <a:ahLst/>
          <a:cxnLst/>
          <a:rect l="0" t="0" r="0" b="0"/>
          <a:pathLst>
            <a:path>
              <a:moveTo>
                <a:pt x="3198031" y="0"/>
              </a:moveTo>
              <a:lnTo>
                <a:pt x="3198031" y="300802"/>
              </a:lnTo>
              <a:lnTo>
                <a:pt x="0" y="300802"/>
              </a:lnTo>
              <a:lnTo>
                <a:pt x="0" y="56740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463" y="1840303"/>
        <a:ext cx="162673" cy="5980"/>
      </dsp:txXfrm>
    </dsp:sp>
    <dsp:sp modelId="{2F13456D-BEF6-4F9B-9852-19B86ECB2F41}">
      <dsp:nvSpPr>
        <dsp:cNvPr id="0" name=""/>
        <dsp:cNvSpPr/>
      </dsp:nvSpPr>
      <dsp:spPr>
        <a:xfrm>
          <a:off x="3449803" y="1375"/>
          <a:ext cx="2600025" cy="156001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Verificar as atribuições e requisitos para premissa na criação do projeto como GitPages.</a:t>
          </a:r>
          <a:endParaRPr lang="en-US" sz="1900" kern="1200"/>
        </a:p>
      </dsp:txBody>
      <dsp:txXfrm>
        <a:off x="3449803" y="1375"/>
        <a:ext cx="2600025" cy="1560015"/>
      </dsp:txXfrm>
    </dsp:sp>
    <dsp:sp modelId="{1E371EF5-7045-4BAA-9F7C-84E72DFC2176}">
      <dsp:nvSpPr>
        <dsp:cNvPr id="0" name=""/>
        <dsp:cNvSpPr/>
      </dsp:nvSpPr>
      <dsp:spPr>
        <a:xfrm>
          <a:off x="2849997" y="2893684"/>
          <a:ext cx="56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40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750" y="2936414"/>
        <a:ext cx="29900" cy="5980"/>
      </dsp:txXfrm>
    </dsp:sp>
    <dsp:sp modelId="{4CCFDA76-53EE-4360-B7DB-659E1F1BAB08}">
      <dsp:nvSpPr>
        <dsp:cNvPr id="0" name=""/>
        <dsp:cNvSpPr/>
      </dsp:nvSpPr>
      <dsp:spPr>
        <a:xfrm>
          <a:off x="251771" y="2159396"/>
          <a:ext cx="2600025" cy="156001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Criação Projeto Git com Suporte ao GitPages.</a:t>
          </a:r>
          <a:endParaRPr lang="en-US" sz="1900" kern="1200"/>
        </a:p>
      </dsp:txBody>
      <dsp:txXfrm>
        <a:off x="251771" y="2159396"/>
        <a:ext cx="2600025" cy="1560015"/>
      </dsp:txXfrm>
    </dsp:sp>
    <dsp:sp modelId="{5D77F9FC-415E-4336-8452-34ABE83C7ED8}">
      <dsp:nvSpPr>
        <dsp:cNvPr id="0" name=""/>
        <dsp:cNvSpPr/>
      </dsp:nvSpPr>
      <dsp:spPr>
        <a:xfrm>
          <a:off x="1551784" y="3717612"/>
          <a:ext cx="3198031" cy="567405"/>
        </a:xfrm>
        <a:custGeom>
          <a:avLst/>
          <a:gdLst/>
          <a:ahLst/>
          <a:cxnLst/>
          <a:rect l="0" t="0" r="0" b="0"/>
          <a:pathLst>
            <a:path>
              <a:moveTo>
                <a:pt x="3198031" y="0"/>
              </a:moveTo>
              <a:lnTo>
                <a:pt x="3198031" y="300802"/>
              </a:lnTo>
              <a:lnTo>
                <a:pt x="0" y="300802"/>
              </a:lnTo>
              <a:lnTo>
                <a:pt x="0" y="56740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463" y="3998325"/>
        <a:ext cx="162673" cy="5980"/>
      </dsp:txXfrm>
    </dsp:sp>
    <dsp:sp modelId="{F5F8B5F2-8979-4D8C-BEA6-34A9AF440E71}">
      <dsp:nvSpPr>
        <dsp:cNvPr id="0" name=""/>
        <dsp:cNvSpPr/>
      </dsp:nvSpPr>
      <dsp:spPr>
        <a:xfrm>
          <a:off x="3449803" y="2159396"/>
          <a:ext cx="2600025" cy="156001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Criação Branchs.</a:t>
          </a:r>
          <a:endParaRPr lang="en-US" sz="1900" kern="1200"/>
        </a:p>
      </dsp:txBody>
      <dsp:txXfrm>
        <a:off x="3449803" y="2159396"/>
        <a:ext cx="2600025" cy="1560015"/>
      </dsp:txXfrm>
    </dsp:sp>
    <dsp:sp modelId="{3B907655-0CDE-4BCF-96CB-341FEED5240A}">
      <dsp:nvSpPr>
        <dsp:cNvPr id="0" name=""/>
        <dsp:cNvSpPr/>
      </dsp:nvSpPr>
      <dsp:spPr>
        <a:xfrm>
          <a:off x="2849997" y="5051705"/>
          <a:ext cx="56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40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750" y="5094435"/>
        <a:ext cx="29900" cy="5980"/>
      </dsp:txXfrm>
    </dsp:sp>
    <dsp:sp modelId="{760C7A81-639D-4847-9BBA-2819E5BD456E}">
      <dsp:nvSpPr>
        <dsp:cNvPr id="0" name=""/>
        <dsp:cNvSpPr/>
      </dsp:nvSpPr>
      <dsp:spPr>
        <a:xfrm>
          <a:off x="251771" y="4317418"/>
          <a:ext cx="2600025" cy="156001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Adicionar Membro da Equipe.</a:t>
          </a:r>
          <a:endParaRPr lang="en-US" sz="1900" kern="1200"/>
        </a:p>
      </dsp:txBody>
      <dsp:txXfrm>
        <a:off x="251771" y="4317418"/>
        <a:ext cx="2600025" cy="1560015"/>
      </dsp:txXfrm>
    </dsp:sp>
    <dsp:sp modelId="{D3A0C9DA-C06D-44C5-A123-EACFAD823F59}">
      <dsp:nvSpPr>
        <dsp:cNvPr id="0" name=""/>
        <dsp:cNvSpPr/>
      </dsp:nvSpPr>
      <dsp:spPr>
        <a:xfrm>
          <a:off x="3449803" y="4317418"/>
          <a:ext cx="2600025" cy="156001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Alinhamento Procedimento Criação Fork.</a:t>
          </a:r>
          <a:endParaRPr lang="en-US" sz="1900" kern="1200"/>
        </a:p>
      </dsp:txBody>
      <dsp:txXfrm>
        <a:off x="3449803" y="4317418"/>
        <a:ext cx="2600025" cy="1560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D8466-B4B0-4A11-BDA3-0A374134DAF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05AC9-86D8-40B4-A49D-FCC142734203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27D81-46BD-4C21-A95D-92FDD47DDD5A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Trello: </a:t>
          </a:r>
          <a:r>
            <a:rPr lang="pt-BR" sz="1600" kern="1200">
              <a:hlinkClick xmlns:r="http://schemas.openxmlformats.org/officeDocument/2006/relationships" r:id="rId3"/>
            </a:rPr>
            <a:t>https://trello.com/b/Dm4UJm1h/systema-fs14</a:t>
          </a:r>
          <a:endParaRPr lang="en-US" sz="1600" kern="1200"/>
        </a:p>
      </dsp:txBody>
      <dsp:txXfrm>
        <a:off x="1939533" y="717"/>
        <a:ext cx="4362067" cy="1679249"/>
      </dsp:txXfrm>
    </dsp:sp>
    <dsp:sp modelId="{5BA148CC-D70D-4CF5-B11A-889C5EB6A47F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54006-325A-4EBD-8773-E9F0B406DBC0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6C25-25DE-445F-A1C1-3030361DE45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Git: </a:t>
          </a:r>
          <a:r>
            <a:rPr lang="pt-BR" sz="1600" kern="1200">
              <a:hlinkClick xmlns:r="http://schemas.openxmlformats.org/officeDocument/2006/relationships" r:id="rId6"/>
            </a:rPr>
            <a:t>https://github.com/raimundoneto01/System-FS14/tree/projet-crud</a:t>
          </a:r>
          <a:endParaRPr lang="en-US" sz="1600" kern="1200"/>
        </a:p>
      </dsp:txBody>
      <dsp:txXfrm>
        <a:off x="1939533" y="2099779"/>
        <a:ext cx="4362067" cy="1679249"/>
      </dsp:txXfrm>
    </dsp:sp>
    <dsp:sp modelId="{CA552C20-6B27-4F54-864F-84EAC2BAE3CB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0FC00-3C64-44BF-BC37-26685DC5219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F340-429B-4B91-A514-7EB6D64731E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Mock Api: </a:t>
          </a:r>
          <a:r>
            <a:rPr lang="pt-BR" sz="1600" kern="1200">
              <a:hlinkClick xmlns:r="http://schemas.openxmlformats.org/officeDocument/2006/relationships" r:id="rId9"/>
            </a:rPr>
            <a:t>https://mockapi.io/</a:t>
          </a:r>
          <a:endParaRPr lang="en-US" sz="16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AE598-061A-484F-9722-2F3F0EEDEDCB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4DD70-670F-4E1E-9743-88218CDA2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4DD70-670F-4E1E-9743-88218CDA2A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18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9257F-1EC4-F731-7888-4CF575B6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943E31-0076-D800-7587-83AE56653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B17499-C7B3-5852-7B34-A1EE933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7E685-3D01-7D2D-C9BF-506C0702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F90CC-B050-2E64-A0E6-56D775BC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AE8E4-10C2-D845-FF32-2F679642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B39A69-4CE7-3FE9-C2AF-5113FB68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E7309-31D3-A639-A78A-AEDB329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D20823-5EE4-D944-306D-0AAD8272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71DAE-1CD9-EC15-6BFA-8509CBA7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1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0A8F4D-1FE9-0DCE-4FBE-99CBFA68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CB1479-F264-275D-EB28-1701A7AE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06D5-04FF-4684-5F83-B8644048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55E6D-184E-26E9-5FDF-B882B9E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4375E1-F783-ECFA-FA84-30CA46E7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EF83-6796-4AB3-3D85-BE24D48C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E62B1-2165-0ECF-8E07-141CA8B1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35F96-AB83-FACD-0D19-6CC3B32A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1769A-DA65-22D9-6467-5CBAEC29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6D94A-4954-7861-F2DE-2BAD26AB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1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1D252-F9EB-6E77-DC0C-CD78157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C9C5C-4139-F546-BE46-A22A24EA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D2AEA-3BA1-6A2E-ECDD-A60CE0AB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8D236-9D65-F714-A658-EFC7FAB3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B766C-536F-AFD3-363C-B33058EB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BE307-0D6C-30EB-32BA-66F04AEA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05D22-66C6-06A9-20CC-A04603366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81D4F2-7CA6-1D4C-3A08-BAE23566E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2C531-BFBF-E6DD-9806-41F3933B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EB4EF-AB43-4170-2819-A6A872D3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B37409-63D4-80DE-AC0F-67855003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42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40D7F-3AB2-2A37-D724-AB9D3F97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180484-B97B-5933-89BD-3CE666FA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10D84-2332-7C17-F74F-28519A4A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44642B-9FBD-F4C3-3B63-05D80ADBF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89C63C-CED0-4DA0-8B08-051322B1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203656-2B64-2EBC-9D98-3DC35CB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BCE318-3081-3267-EAD8-06476ACD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98E42-0CE3-AD4C-5413-5D7A5326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6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BD895-3077-BDDB-58BA-21D5696D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0DEA45-0AC0-2F11-4E48-50F8C1EB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73B93-7B6B-04D2-246B-A710CCF6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CB367-EE90-BD8F-B6F1-EF3FFA34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B4569D-32DD-66C0-3EC8-0C299CAA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93391-EA48-2600-30A7-606AA1A9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083196-1E61-43F5-9CE9-6AA794F3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4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0EBC4-36B6-7121-821D-BC37FED4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B7FAD-85FE-3F81-3368-ADAE0FB7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374247-E77C-E72C-DACC-22CED0CB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C3FBEA-9794-0FDC-A0DB-1D1F20F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F33F88-FAFC-A670-D003-7349684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4AED4A-2EF1-A6F2-37AD-0121045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6B70B-E7C6-3A40-1DCB-1A94F015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C7E60-B816-AD76-9CEC-F02153764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AC709-8446-0FA0-D5DA-7C49C1D4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41CE38-7CCF-9B1A-266F-5D1C412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A135AD-873A-431F-5FB6-8177A519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E7896-D75C-2DF4-F2F4-6798D2C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65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4D970D-B611-CD31-1D00-A2A8843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468DA-FB59-4E72-4982-8F49DD5D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3C6CD-29B6-0140-C213-A80EA386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D023-ED9C-461C-8E15-A9FC1BDB12B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AFB8A-6A97-924B-BAD4-318FC681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FE8F0E-BCBC-4C79-E74A-DE35AF8F2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FE0A-5EDF-4AC1-BF6E-B5EFDC035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6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035C8-CFC1-D684-A017-5C5D070A4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pt-BR" sz="5600">
                <a:solidFill>
                  <a:schemeClr val="bg1"/>
                </a:solidFill>
              </a:rPr>
              <a:t>System Fs14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30F3C-98ED-B71B-2DC4-44DDA1654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Projeto Elaboração e Concepção</a:t>
            </a:r>
          </a:p>
          <a:p>
            <a:r>
              <a:rPr lang="pt-BR">
                <a:solidFill>
                  <a:schemeClr val="bg1"/>
                </a:solidFill>
              </a:rPr>
              <a:t>Neto Resende e Paulo Castro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34DFB891-7C98-17E5-CF75-8E01CE3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00513351-33A8-54B1-D0A8-FAC8E9D56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1944" y="2264831"/>
            <a:ext cx="2619375" cy="23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390F-86E4-A5A7-D853-289D1D45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Arquitetura -  </a:t>
            </a:r>
            <a:r>
              <a:rPr lang="pt-BR" u="sng">
                <a:solidFill>
                  <a:schemeClr val="bg1"/>
                </a:solidFill>
              </a:rPr>
              <a:t>Front End</a:t>
            </a: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9859CF0-116D-DF35-2B68-2D66CC01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77" y="2467464"/>
            <a:ext cx="3217333" cy="201083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8322-4A3E-85EB-809A-AFD1042B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Bootstrap: "^5.3.1"</a:t>
            </a:r>
          </a:p>
          <a:p>
            <a:r>
              <a:rPr lang="nl-NL">
                <a:solidFill>
                  <a:schemeClr val="bg1"/>
                </a:solidFill>
              </a:rPr>
              <a:t>React: "^18.2.0"</a:t>
            </a:r>
          </a:p>
          <a:p>
            <a:r>
              <a:rPr lang="nl-NL">
                <a:solidFill>
                  <a:schemeClr val="bg1"/>
                </a:solidFill>
              </a:rPr>
              <a:t>React-bootstrap: "^2.8.0"</a:t>
            </a:r>
          </a:p>
          <a:p>
            <a:r>
              <a:rPr lang="nl-NL">
                <a:solidFill>
                  <a:schemeClr val="bg1"/>
                </a:solidFill>
              </a:rPr>
              <a:t>React-dom: "^18.2.0"</a:t>
            </a:r>
          </a:p>
          <a:p>
            <a:r>
              <a:rPr lang="nl-NL">
                <a:solidFill>
                  <a:schemeClr val="bg1"/>
                </a:solidFill>
              </a:rPr>
              <a:t>React-router-dom: "^6.15.0“</a:t>
            </a:r>
          </a:p>
          <a:p>
            <a:pPr marL="0" indent="0">
              <a:buNone/>
            </a:pPr>
            <a:endParaRPr lang="nl-NL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6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107C72-88C3-4D80-646F-32EA6052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Arquitetura - Back End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C8314D9-4F8E-F0E9-D5FA-D7AF533F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77" y="2688655"/>
            <a:ext cx="3217333" cy="15684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C7DDA-E314-BF31-A31D-5E1EFC5A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Mock API</a:t>
            </a:r>
          </a:p>
          <a:p>
            <a:pPr marL="0" indent="0">
              <a:buNone/>
            </a:pPr>
            <a:endParaRPr lang="pt-BR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</a:rPr>
              <a:t>EndPoint - https://64e7ab01b0fd9648b7903ce3.mockapi.io/teste/</a:t>
            </a:r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82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C246B1-6BA4-8CD9-3539-2365D70E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4" r="19584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68EB0-9307-8616-3B5E-39C2DE0F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Trello – Divisão Tarefas</a:t>
            </a:r>
          </a:p>
        </p:txBody>
      </p: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BC7FD-806B-C873-B401-48A748CB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Criação Projeto Git e Suas Brachs</a:t>
            </a:r>
          </a:p>
          <a:p>
            <a:r>
              <a:rPr lang="pt-BR">
                <a:solidFill>
                  <a:schemeClr val="bg1"/>
                </a:solidFill>
              </a:rPr>
              <a:t>Criação Template Projeto</a:t>
            </a:r>
          </a:p>
          <a:p>
            <a:r>
              <a:rPr lang="pt-BR">
                <a:solidFill>
                  <a:schemeClr val="bg1"/>
                </a:solidFill>
              </a:rPr>
              <a:t>Criação Backend</a:t>
            </a:r>
          </a:p>
        </p:txBody>
      </p:sp>
    </p:spTree>
    <p:extLst>
      <p:ext uri="{BB962C8B-B14F-4D97-AF65-F5344CB8AC3E}">
        <p14:creationId xmlns:p14="http://schemas.microsoft.com/office/powerpoint/2010/main" val="1806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47AC21-7028-FFF6-EA78-2A0A4469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1. Criação Projeto Git e Suas Branchs</a:t>
            </a:r>
            <a:br>
              <a:rPr lang="pt-BR">
                <a:solidFill>
                  <a:schemeClr val="bg1"/>
                </a:solidFill>
              </a:rPr>
            </a:b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9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9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9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5863C06-1307-B559-5DD3-9000CC053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1242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19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EA70F0B5-9109-4767-2097-EBCBB5712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" r="1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1E80E-FEBC-5B99-C6B6-2B3B7EC2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2. Criação Template Projeto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E5C3B-816D-C8D9-4CB6-448C4E00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>
                <a:solidFill>
                  <a:schemeClr val="bg1"/>
                </a:solidFill>
              </a:rPr>
              <a:t>Análise Demanda - Breafing.</a:t>
            </a:r>
          </a:p>
          <a:p>
            <a:endParaRPr lang="pt-BR" sz="1700">
              <a:solidFill>
                <a:schemeClr val="bg1"/>
              </a:solidFill>
            </a:endParaRPr>
          </a:p>
          <a:p>
            <a:r>
              <a:rPr lang="pt-BR" sz="1700">
                <a:solidFill>
                  <a:schemeClr val="bg1"/>
                </a:solidFill>
              </a:rPr>
              <a:t>Levantamento arquitetura.</a:t>
            </a:r>
          </a:p>
          <a:p>
            <a:endParaRPr lang="pt-BR" sz="1700">
              <a:solidFill>
                <a:schemeClr val="bg1"/>
              </a:solidFill>
            </a:endParaRPr>
          </a:p>
          <a:p>
            <a:r>
              <a:rPr lang="pt-BR" sz="1700">
                <a:solidFill>
                  <a:schemeClr val="bg1"/>
                </a:solidFill>
              </a:rPr>
              <a:t>Criação Aplicação e seus Componentes.</a:t>
            </a:r>
          </a:p>
          <a:p>
            <a:endParaRPr lang="pt-BR" sz="1700">
              <a:solidFill>
                <a:schemeClr val="bg1"/>
              </a:solidFill>
            </a:endParaRPr>
          </a:p>
          <a:p>
            <a:r>
              <a:rPr lang="pt-BR" sz="1700">
                <a:solidFill>
                  <a:schemeClr val="bg1"/>
                </a:solidFill>
              </a:rPr>
              <a:t>Configuração da Aplicação e Rotas.</a:t>
            </a:r>
          </a:p>
        </p:txBody>
      </p:sp>
    </p:spTree>
    <p:extLst>
      <p:ext uri="{BB962C8B-B14F-4D97-AF65-F5344CB8AC3E}">
        <p14:creationId xmlns:p14="http://schemas.microsoft.com/office/powerpoint/2010/main" val="12752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01DA27-CF05-598D-11EC-BF41000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3. Criação Backend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A3605-0618-0A80-657D-2C6CA2FD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bg1">
                    <a:alpha val="80000"/>
                  </a:schemeClr>
                </a:solidFill>
              </a:rPr>
              <a:t>Análise e Levantamento Api</a:t>
            </a:r>
          </a:p>
          <a:p>
            <a:endParaRPr lang="pt-B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pt-BR" sz="2400">
                <a:solidFill>
                  <a:schemeClr val="bg1">
                    <a:alpha val="80000"/>
                  </a:schemeClr>
                </a:solidFill>
              </a:rPr>
              <a:t>Levantamento dos Campos e Tipos.</a:t>
            </a:r>
          </a:p>
          <a:p>
            <a:endParaRPr lang="pt-B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pt-BR" sz="2400">
                <a:solidFill>
                  <a:schemeClr val="bg1">
                    <a:alpha val="80000"/>
                  </a:schemeClr>
                </a:solidFill>
              </a:rPr>
              <a:t>Arquitetura da Api.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DB2284-75CC-9AB1-6612-511B8EFAB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86" b="2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2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74D86-F588-EBFD-4D5F-532A10CB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Projeto Links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D87554C-C5BA-ED98-E294-6C883C727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3502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42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204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System Fs14</vt:lpstr>
      <vt:lpstr>Arquitetura -  Front End</vt:lpstr>
      <vt:lpstr>Arquitetura - Back End</vt:lpstr>
      <vt:lpstr>Trello – Divisão Tarefas</vt:lpstr>
      <vt:lpstr>1. Criação Projeto Git e Suas Branchs </vt:lpstr>
      <vt:lpstr>2. Criação Template Projeto</vt:lpstr>
      <vt:lpstr>3. Criação Backend</vt:lpstr>
      <vt:lpstr>Projeto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Fs14</dc:title>
  <dc:creator>Paulo Castro</dc:creator>
  <cp:lastModifiedBy>Paulo Castro</cp:lastModifiedBy>
  <cp:revision>2</cp:revision>
  <dcterms:created xsi:type="dcterms:W3CDTF">2023-08-31T19:46:36Z</dcterms:created>
  <dcterms:modified xsi:type="dcterms:W3CDTF">2023-08-31T20:23:26Z</dcterms:modified>
</cp:coreProperties>
</file>