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73FD7-50CC-4823-A2E8-A2CB3950F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C7672-0408-4508-A760-F00F44AEE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BD1C72-D07B-4F08-8149-AA7E9F8F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08D807-BAC3-493C-9415-C448305F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AFAC23-37A9-4532-8328-82E4A1E3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91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9465B-1D78-481B-9A17-40BE8639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AAA004-2DF2-42E1-9C4A-71F34105A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B412F-F8B2-4330-8A0F-84906ADF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0EF02-B31E-40E6-B8FF-76607989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56A85B-2431-4726-B3F0-F836F1B6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57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106EC6-ABF2-4DB8-9915-AFB29A8BC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752A79-FEBA-4CE5-A96A-B148315F5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01D461-B7D5-49A1-A4AA-E7A0C93A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482440-598C-4A83-A7CE-7EE2983C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9E3E2-66A3-4C8E-97AF-FA4FE6EE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67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5C0F9-B140-4566-8534-6831BB16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1F975-0D45-44AA-9D65-B2A7151D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7EC52-5E04-4041-B19D-E156AF0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37D130-CEDA-43BC-B20B-FAFCBF42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03AC1D-5FA6-4E56-9D7A-A2A21156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19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0CF82-0C4E-49AD-A2D0-42985D4D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92C95C-F653-445F-8227-6904A4C8A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3AC61-0D5C-46BD-9D69-2C500E76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D246F6-F96D-4806-B96E-2291EEC6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311F26-9366-483A-8582-B914D658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85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D9B3F-6AB9-49E7-A74C-F58728FC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B614C9-8366-4C9D-93C5-1D16C3998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3617D9-1BAE-413E-9AB0-3E9A92DD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412A-62F7-47D9-B562-E2E75429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8DBF4A-C289-4997-9FA2-21B12F29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1792E-68C5-45BD-ACCF-7BCD960F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35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97419-4749-41E3-8EF4-4AEE73E2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9CF2BC-A300-4EEA-B132-F475CA461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47D859-6314-430D-A4C6-24C1EF14B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975360-8A7C-4118-AE1B-8F4B0F94A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11D017-B15B-4C69-97CA-4E6B114C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38E195-9B6D-489C-B530-D04B5BD6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B73471-E3E5-4D09-B5F8-ECE53A33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EB984F-8536-4144-A143-42F93C6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29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65A8D-560E-4C5A-9D62-F962EB80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AB801F-B8B0-4598-BE60-4FBCC14E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B2AD1C-EA43-4C95-8213-FC533773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4F8882-1249-4784-94A8-BBADDAB1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3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3090E5-3340-48DF-80C0-57B2C7D5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447777-8E16-4514-AC20-75AF0CF1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570855-51FA-4B08-8652-D79AC6B5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1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B6ED4-E887-4E45-B3E9-3F5EE9C9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C45B8F-2219-47B2-8FA2-53511EDB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A8AFE7-A0F5-4C9D-9256-0550EE35B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4C7310-816B-42F3-A08E-52EDF82B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E90841-B55F-47FE-8EB2-771DE944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AFD332-AE22-4BDB-ADF6-70AF5317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6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449DE-9038-45F1-AB80-21E9DE3E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EE6585-60E8-43CD-A02A-95D197586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E35746-03C3-426C-BF9A-1E8998393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813C4-EB0D-41AA-9223-52E47DD7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3276BF-6375-4F51-A0D7-370FB2A4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D1D7D2-927C-47E7-B28F-4E8902A0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7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6F88B9-2F55-43EC-9356-47C26329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DF59A4-B51C-4E77-846F-353840519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8537F-B35D-487E-AE0B-88C41AC1E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D14EC6-3B17-466C-B3AC-81FDB0FCE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2ED376-0CA8-4301-BA8D-EFB2C1171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89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933F8-A0A6-439A-8A20-DD1B8D833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206"/>
            <a:ext cx="9144000" cy="812455"/>
          </a:xfrm>
        </p:spPr>
        <p:txBody>
          <a:bodyPr>
            <a:normAutofit fontScale="90000"/>
          </a:bodyPr>
          <a:lstStyle/>
          <a:p>
            <a:r>
              <a:rPr lang="pt-BR" dirty="0"/>
              <a:t>Sistema de Ponto Eletrônico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CC4C5A-362A-4ED4-883E-61BF4E1AA265}"/>
              </a:ext>
            </a:extLst>
          </p:cNvPr>
          <p:cNvSpPr/>
          <p:nvPr/>
        </p:nvSpPr>
        <p:spPr>
          <a:xfrm>
            <a:off x="4982817" y="1232451"/>
            <a:ext cx="2226365" cy="81245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9A98039-E729-4322-9657-87286806948C}"/>
              </a:ext>
            </a:extLst>
          </p:cNvPr>
          <p:cNvSpPr/>
          <p:nvPr/>
        </p:nvSpPr>
        <p:spPr>
          <a:xfrm>
            <a:off x="8030817" y="3022769"/>
            <a:ext cx="2226365" cy="81245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Nova Solicitação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FE7592-6DF8-4259-AE07-1D4C3871F689}"/>
              </a:ext>
            </a:extLst>
          </p:cNvPr>
          <p:cNvSpPr/>
          <p:nvPr/>
        </p:nvSpPr>
        <p:spPr>
          <a:xfrm>
            <a:off x="6400800" y="4537847"/>
            <a:ext cx="2226365" cy="81245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Anexo Documento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2FA6F53-F099-4B37-8B20-63F286C9BDDC}"/>
              </a:ext>
            </a:extLst>
          </p:cNvPr>
          <p:cNvSpPr/>
          <p:nvPr/>
        </p:nvSpPr>
        <p:spPr>
          <a:xfrm>
            <a:off x="1524000" y="3022770"/>
            <a:ext cx="2226365" cy="81245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Consultar Solicitações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993C1F4-85AF-4F52-AFD5-F2285CCD3F00}"/>
              </a:ext>
            </a:extLst>
          </p:cNvPr>
          <p:cNvSpPr/>
          <p:nvPr/>
        </p:nvSpPr>
        <p:spPr>
          <a:xfrm>
            <a:off x="1523998" y="4537847"/>
            <a:ext cx="2226365" cy="81245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Aprovar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F13FE42-272E-4C76-B7D5-9207E0D4973C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637181" y="3835225"/>
            <a:ext cx="2" cy="70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4CFE9F1-4E9A-43EF-A6C1-0351EFD453B8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2637184" y="2528350"/>
            <a:ext cx="3458815" cy="494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70F3F80-C34A-498A-9F3A-230DF55BB746}"/>
              </a:ext>
            </a:extLst>
          </p:cNvPr>
          <p:cNvCxnSpPr>
            <a:stCxn id="4" idx="2"/>
          </p:cNvCxnSpPr>
          <p:nvPr/>
        </p:nvCxnSpPr>
        <p:spPr>
          <a:xfrm flipH="1">
            <a:off x="6095998" y="2044906"/>
            <a:ext cx="2" cy="406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5FF4E7F2-1E57-4D2E-A844-5A63D7A4D58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7131069" y="1009837"/>
            <a:ext cx="977863" cy="304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0617AC0B-317C-46B2-93EC-FC41819B6A83}"/>
              </a:ext>
            </a:extLst>
          </p:cNvPr>
          <p:cNvSpPr/>
          <p:nvPr/>
        </p:nvSpPr>
        <p:spPr>
          <a:xfrm>
            <a:off x="9574697" y="4537847"/>
            <a:ext cx="2226365" cy="81245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ausência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43FDA1C5-9F2D-441B-AC12-6F7D1C075CAB}"/>
              </a:ext>
            </a:extLst>
          </p:cNvPr>
          <p:cNvCxnSpPr>
            <a:cxnSpLocks/>
            <a:stCxn id="5" idx="3"/>
            <a:endCxn id="27" idx="0"/>
          </p:cNvCxnSpPr>
          <p:nvPr/>
        </p:nvCxnSpPr>
        <p:spPr>
          <a:xfrm>
            <a:off x="10257182" y="3428997"/>
            <a:ext cx="430698" cy="1108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12C0CB3E-1412-493E-96B5-6432C93508B7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7513983" y="3428997"/>
            <a:ext cx="516834" cy="1108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00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Sistema de Ponto Eletrônico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Ponto Eletrônico</dc:title>
  <dc:creator>Paulo Simoes</dc:creator>
  <cp:lastModifiedBy>Paulo Simoes</cp:lastModifiedBy>
  <cp:revision>7</cp:revision>
  <dcterms:created xsi:type="dcterms:W3CDTF">2019-12-06T10:29:24Z</dcterms:created>
  <dcterms:modified xsi:type="dcterms:W3CDTF">2019-12-06T23:41:58Z</dcterms:modified>
</cp:coreProperties>
</file>