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C64B8A-D51A-4A2C-B3CA-B70EF9F26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1E7C3D-C9E1-45D2-842B-A799D8735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F3BDAB-F120-452D-8499-CFEAD05E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0B63-2224-4D7B-88F5-F1BB77516CFF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6F4833-4683-4B90-B89F-5ABE08EE7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943DCD-C613-497F-8119-A80437255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ED33-050E-4ABF-934F-425C39301B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694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79E896-D8A7-4507-A80F-F792A0F50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A8E1622-6099-47DB-994F-2282CC83D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B3D2E8-D0D6-49FA-BEBA-E85F6D140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0B63-2224-4D7B-88F5-F1BB77516CFF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AEE728-A797-4AC0-B35D-40416E05A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0173F1-3679-44B6-BF9D-A54CF4066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ED33-050E-4ABF-934F-425C39301B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124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5D17A87-F21E-4997-9FD1-9F11B55DE9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2D9DCEF-26D7-41ED-9F7A-CAA8B0E61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9D3023-A402-470B-9F9A-0D5FFE3F4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0B63-2224-4D7B-88F5-F1BB77516CFF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E3AE7C-B237-4090-BAFD-1B0FDC94B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E02303-4D60-442A-AFAE-C36798D69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ED33-050E-4ABF-934F-425C39301B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5750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201D9-7F2A-4962-B4D3-72DA433FC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27A46B-4869-4277-82B1-21FE513CC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4D2AC0-87C1-4047-B5B5-EC2046D53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0B63-2224-4D7B-88F5-F1BB77516CFF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DC0BCE-3EF4-442A-9E77-F14DDCC1B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ECCA99-AF6B-4A32-B57A-49ADE5AC4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ED33-050E-4ABF-934F-425C39301B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106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84EC5-A74B-4D2A-AA8A-65A930F9B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A68117-0844-4053-997A-0ECA78512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30A78B-99E0-4BB0-BA7F-3854CA63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0B63-2224-4D7B-88F5-F1BB77516CFF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1F36D2-327C-4B27-9D2C-4EF9A1464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699729-FC44-41E2-99AA-36C9A762A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ED33-050E-4ABF-934F-425C39301B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645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DF8BEA-91B5-4F7A-98CE-3E8703DD8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E4356D-3F06-4A38-8612-A1BF594AF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91A8DF4-092A-48B3-A125-46C535525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AE7674-FDC0-415B-9517-D5329550B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0B63-2224-4D7B-88F5-F1BB77516CFF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F6CD0B6-0AEB-486C-89FB-BD0F676D2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7B4AFC7-6E13-42B9-8C6A-0F0887593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ED33-050E-4ABF-934F-425C39301B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3201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339B94-8D92-426E-96D9-CE9A6508B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18EBC7-2098-4FAB-B9EE-ACC254B7C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7722FD-9205-44A6-B18F-D978D1C46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6526626-4B5B-4FA8-AB34-4BA76A511F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78C20A8-BA0D-4928-A4C8-8D339EBE9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FB6D1AB-E156-4B82-A757-66E76EC6B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0B63-2224-4D7B-88F5-F1BB77516CFF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9902A3A-D6A5-4867-A06B-A3B85E926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FA1DEF0-43CA-414A-8CC7-E12A63AF4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ED33-050E-4ABF-934F-425C39301B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8100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E04090-8C4F-4B72-9D5B-8F356116C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09E421A-6279-44B8-906F-60F57379A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0B63-2224-4D7B-88F5-F1BB77516CFF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01C8357-CBB0-42F7-AD7C-FB4E3641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AD2EF8-A6CD-4A3E-8A43-C3FC43F91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ED33-050E-4ABF-934F-425C39301B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079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2E06366-13A3-41FF-85F3-68A7DED69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0B63-2224-4D7B-88F5-F1BB77516CFF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FC2AA0B-BDC3-4DA0-8E2A-F106177C4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98A08E6-E879-438C-918A-D2E13456E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ED33-050E-4ABF-934F-425C39301B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112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D0FAA-6F07-446D-847A-7479A2005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FE9BD1-1C2D-4813-BFC3-2BFA0A5B4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C2E7BB1-EC55-4245-B763-C788E2AF9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A432B4F-5DD6-48BB-8B21-A7D2A3859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0B63-2224-4D7B-88F5-F1BB77516CFF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F97354-2D66-48ED-B45B-E5DD7EB3B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426830-1908-4CF9-AD4B-B6DA10FF9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ED33-050E-4ABF-934F-425C39301B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804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5DFF54-463F-461A-941E-4C047D48D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6A1EF05-4622-4F3E-93F1-CCFC03AEBE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5F7CDDA-273C-4020-ABAC-B839CE67D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D42F3C-522B-4680-8532-FC6522273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0B63-2224-4D7B-88F5-F1BB77516CFF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044C2E-C67B-4DA4-9977-4475EB560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3B7F25-CD52-4C55-B22C-9677F207C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ED33-050E-4ABF-934F-425C39301B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808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8B9E6A2-14DE-4988-8DCA-4724159D4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9B7EEF-02C1-48A0-8790-3D906956D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7F63FB-34F2-401B-ABD0-3EEAC06A84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70B63-2224-4D7B-88F5-F1BB77516CFF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80602B-3043-41EB-AC28-BD94F13EBD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17A40C-B444-4383-8DBD-59DF1737E6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6ED33-050E-4ABF-934F-425C39301B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347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883299F5-BD0A-43A9-AC81-607CB9864B26}"/>
              </a:ext>
            </a:extLst>
          </p:cNvPr>
          <p:cNvSpPr txBox="1"/>
          <p:nvPr/>
        </p:nvSpPr>
        <p:spPr>
          <a:xfrm>
            <a:off x="62753" y="229018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ALGORITMO PARA VERIFICAR SE UM ALUNO ESTÁ APROVADO OU REPROVADO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FE0FE024-062D-44F5-9D76-ABA094E6CD4A}"/>
              </a:ext>
            </a:extLst>
          </p:cNvPr>
          <p:cNvGrpSpPr/>
          <p:nvPr/>
        </p:nvGrpSpPr>
        <p:grpSpPr>
          <a:xfrm>
            <a:off x="2466207" y="1031907"/>
            <a:ext cx="7259586" cy="5597075"/>
            <a:chOff x="2524126" y="1043430"/>
            <a:chExt cx="7259586" cy="5597075"/>
          </a:xfrm>
        </p:grpSpPr>
        <p:sp>
          <p:nvSpPr>
            <p:cNvPr id="5" name="Fluxograma: Terminação 4">
              <a:extLst>
                <a:ext uri="{FF2B5EF4-FFF2-40B4-BE49-F238E27FC236}">
                  <a16:creationId xmlns:a16="http://schemas.microsoft.com/office/drawing/2014/main" id="{D06828B7-81B8-4360-9BD3-F8F85138A4BC}"/>
                </a:ext>
              </a:extLst>
            </p:cNvPr>
            <p:cNvSpPr/>
            <p:nvPr/>
          </p:nvSpPr>
          <p:spPr>
            <a:xfrm>
              <a:off x="5312607" y="1043430"/>
              <a:ext cx="1671511" cy="547617"/>
            </a:xfrm>
            <a:prstGeom prst="flowChartTerminator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tx1"/>
                  </a:solidFill>
                  <a:latin typeface="+mj-lt"/>
                </a:rPr>
                <a:t>Inicio</a:t>
              </a:r>
              <a:endParaRPr lang="pt-BR" sz="16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" name="Fluxograma: Entrada Manual 6">
              <a:extLst>
                <a:ext uri="{FF2B5EF4-FFF2-40B4-BE49-F238E27FC236}">
                  <a16:creationId xmlns:a16="http://schemas.microsoft.com/office/drawing/2014/main" id="{0374752A-D57D-41C6-ACA7-704E41642D1B}"/>
                </a:ext>
              </a:extLst>
            </p:cNvPr>
            <p:cNvSpPr/>
            <p:nvPr/>
          </p:nvSpPr>
          <p:spPr>
            <a:xfrm>
              <a:off x="5265746" y="1847725"/>
              <a:ext cx="1786014" cy="893007"/>
            </a:xfrm>
            <a:prstGeom prst="flowChartManualInpu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Recebe a Nota Final</a:t>
              </a:r>
            </a:p>
          </p:txBody>
        </p:sp>
        <p:sp>
          <p:nvSpPr>
            <p:cNvPr id="8" name="Fluxograma: Decisão 7">
              <a:extLst>
                <a:ext uri="{FF2B5EF4-FFF2-40B4-BE49-F238E27FC236}">
                  <a16:creationId xmlns:a16="http://schemas.microsoft.com/office/drawing/2014/main" id="{3BA75765-49B2-4B4B-9226-B038EE983D0B}"/>
                </a:ext>
              </a:extLst>
            </p:cNvPr>
            <p:cNvSpPr/>
            <p:nvPr/>
          </p:nvSpPr>
          <p:spPr>
            <a:xfrm>
              <a:off x="4871290" y="3050710"/>
              <a:ext cx="2574925" cy="1690118"/>
            </a:xfrm>
            <a:prstGeom prst="flowChartDecisi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Nota Final &gt;= 6</a:t>
              </a:r>
            </a:p>
          </p:txBody>
        </p:sp>
        <p:sp>
          <p:nvSpPr>
            <p:cNvPr id="9" name="Fluxograma: Exibir 8">
              <a:extLst>
                <a:ext uri="{FF2B5EF4-FFF2-40B4-BE49-F238E27FC236}">
                  <a16:creationId xmlns:a16="http://schemas.microsoft.com/office/drawing/2014/main" id="{96CD398E-6C33-4D8B-855A-98342B483155}"/>
                </a:ext>
              </a:extLst>
            </p:cNvPr>
            <p:cNvSpPr/>
            <p:nvPr/>
          </p:nvSpPr>
          <p:spPr>
            <a:xfrm>
              <a:off x="2524126" y="4204298"/>
              <a:ext cx="2426430" cy="906208"/>
            </a:xfrm>
            <a:prstGeom prst="flowChartDisplay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Exibir “Aluno está Aprovado”</a:t>
              </a:r>
            </a:p>
          </p:txBody>
        </p:sp>
        <p:sp>
          <p:nvSpPr>
            <p:cNvPr id="10" name="Fluxograma: Exibir 9">
              <a:extLst>
                <a:ext uri="{FF2B5EF4-FFF2-40B4-BE49-F238E27FC236}">
                  <a16:creationId xmlns:a16="http://schemas.microsoft.com/office/drawing/2014/main" id="{74698130-E426-45FF-AF21-B2D2A2A2040C}"/>
                </a:ext>
              </a:extLst>
            </p:cNvPr>
            <p:cNvSpPr/>
            <p:nvPr/>
          </p:nvSpPr>
          <p:spPr>
            <a:xfrm>
              <a:off x="7357282" y="4204298"/>
              <a:ext cx="2426430" cy="906208"/>
            </a:xfrm>
            <a:prstGeom prst="flowChartDisplay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Exibir “Aluno está Reprovado”</a:t>
              </a:r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2CB6FF0A-0973-40D8-84F9-34F1CD196BB9}"/>
                </a:ext>
              </a:extLst>
            </p:cNvPr>
            <p:cNvSpPr/>
            <p:nvPr/>
          </p:nvSpPr>
          <p:spPr>
            <a:xfrm>
              <a:off x="5753075" y="5010149"/>
              <a:ext cx="790575" cy="79057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Fluxograma: Terminação 12">
              <a:extLst>
                <a:ext uri="{FF2B5EF4-FFF2-40B4-BE49-F238E27FC236}">
                  <a16:creationId xmlns:a16="http://schemas.microsoft.com/office/drawing/2014/main" id="{EA7B0C7B-2079-4C20-B6EE-4F602EA971BA}"/>
                </a:ext>
              </a:extLst>
            </p:cNvPr>
            <p:cNvSpPr/>
            <p:nvPr/>
          </p:nvSpPr>
          <p:spPr>
            <a:xfrm>
              <a:off x="5312607" y="6092888"/>
              <a:ext cx="1671511" cy="547617"/>
            </a:xfrm>
            <a:prstGeom prst="flowChartTerminator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tx1"/>
                  </a:solidFill>
                  <a:latin typeface="+mj-lt"/>
                </a:rPr>
                <a:t>Fim</a:t>
              </a:r>
              <a:endParaRPr lang="pt-BR" sz="1600" b="1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ED2B9168-1F22-4F5B-B5D3-FF8435142E12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>
              <a:off x="6148363" y="1591047"/>
              <a:ext cx="10390" cy="3459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7D434689-8E44-4D9E-BE76-A9AF6635DECE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6158753" y="2740732"/>
              <a:ext cx="0" cy="3099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: Angulado 20">
              <a:extLst>
                <a:ext uri="{FF2B5EF4-FFF2-40B4-BE49-F238E27FC236}">
                  <a16:creationId xmlns:a16="http://schemas.microsoft.com/office/drawing/2014/main" id="{B7731AC2-898D-442E-926A-3A0FBB10586C}"/>
                </a:ext>
              </a:extLst>
            </p:cNvPr>
            <p:cNvCxnSpPr>
              <a:cxnSpLocks/>
              <a:stCxn id="8" idx="1"/>
              <a:endCxn id="9" idx="0"/>
            </p:cNvCxnSpPr>
            <p:nvPr/>
          </p:nvCxnSpPr>
          <p:spPr>
            <a:xfrm rot="10800000" flipV="1">
              <a:off x="3737342" y="3895768"/>
              <a:ext cx="1133949" cy="30852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: Angulado 22">
              <a:extLst>
                <a:ext uri="{FF2B5EF4-FFF2-40B4-BE49-F238E27FC236}">
                  <a16:creationId xmlns:a16="http://schemas.microsoft.com/office/drawing/2014/main" id="{51C3D6A8-691E-46FB-9145-57C12FD913CA}"/>
                </a:ext>
              </a:extLst>
            </p:cNvPr>
            <p:cNvCxnSpPr>
              <a:cxnSpLocks/>
              <a:stCxn id="8" idx="3"/>
              <a:endCxn id="10" idx="0"/>
            </p:cNvCxnSpPr>
            <p:nvPr/>
          </p:nvCxnSpPr>
          <p:spPr>
            <a:xfrm>
              <a:off x="7446215" y="3895769"/>
              <a:ext cx="1124282" cy="308529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: Angulado 24">
              <a:extLst>
                <a:ext uri="{FF2B5EF4-FFF2-40B4-BE49-F238E27FC236}">
                  <a16:creationId xmlns:a16="http://schemas.microsoft.com/office/drawing/2014/main" id="{08345A09-9691-48BA-BECF-064D78B84832}"/>
                </a:ext>
              </a:extLst>
            </p:cNvPr>
            <p:cNvCxnSpPr>
              <a:stCxn id="9" idx="2"/>
              <a:endCxn id="12" idx="2"/>
            </p:cNvCxnSpPr>
            <p:nvPr/>
          </p:nvCxnSpPr>
          <p:spPr>
            <a:xfrm rot="16200000" flipH="1">
              <a:off x="4597743" y="4250104"/>
              <a:ext cx="294931" cy="201573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: Angulado 26">
              <a:extLst>
                <a:ext uri="{FF2B5EF4-FFF2-40B4-BE49-F238E27FC236}">
                  <a16:creationId xmlns:a16="http://schemas.microsoft.com/office/drawing/2014/main" id="{39DD14CE-2B1B-4D6D-B01E-1E0E6DAF157E}"/>
                </a:ext>
              </a:extLst>
            </p:cNvPr>
            <p:cNvCxnSpPr>
              <a:stCxn id="10" idx="2"/>
              <a:endCxn id="12" idx="6"/>
            </p:cNvCxnSpPr>
            <p:nvPr/>
          </p:nvCxnSpPr>
          <p:spPr>
            <a:xfrm rot="5400000">
              <a:off x="7409609" y="4244548"/>
              <a:ext cx="294931" cy="202684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>
              <a:extLst>
                <a:ext uri="{FF2B5EF4-FFF2-40B4-BE49-F238E27FC236}">
                  <a16:creationId xmlns:a16="http://schemas.microsoft.com/office/drawing/2014/main" id="{AC65C3E0-115D-45BA-97D2-6C5FC091C089}"/>
                </a:ext>
              </a:extLst>
            </p:cNvPr>
            <p:cNvCxnSpPr>
              <a:stCxn id="12" idx="4"/>
              <a:endCxn id="13" idx="0"/>
            </p:cNvCxnSpPr>
            <p:nvPr/>
          </p:nvCxnSpPr>
          <p:spPr>
            <a:xfrm>
              <a:off x="6148363" y="5800724"/>
              <a:ext cx="0" cy="2921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9036718A-691E-439E-AF18-782E31F3F43E}"/>
                </a:ext>
              </a:extLst>
            </p:cNvPr>
            <p:cNvSpPr txBox="1"/>
            <p:nvPr/>
          </p:nvSpPr>
          <p:spPr>
            <a:xfrm>
              <a:off x="4480498" y="3459595"/>
              <a:ext cx="529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Sim</a:t>
              </a:r>
              <a:endPara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35A3E712-3288-4D47-9900-E929B5177FAC}"/>
                </a:ext>
              </a:extLst>
            </p:cNvPr>
            <p:cNvSpPr txBox="1"/>
            <p:nvPr/>
          </p:nvSpPr>
          <p:spPr>
            <a:xfrm>
              <a:off x="7292364" y="3429000"/>
              <a:ext cx="529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Não</a:t>
              </a:r>
              <a:endPara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4536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34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FIC</dc:creator>
  <cp:lastModifiedBy>FIC</cp:lastModifiedBy>
  <cp:revision>7</cp:revision>
  <dcterms:created xsi:type="dcterms:W3CDTF">2024-03-20T18:05:20Z</dcterms:created>
  <dcterms:modified xsi:type="dcterms:W3CDTF">2024-03-20T18:56:03Z</dcterms:modified>
</cp:coreProperties>
</file>