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AC7D5-ED51-4D80-959E-871CA915C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9307A1-5CC6-4B73-AA2C-6630ADC1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E59230-DB57-4801-8256-CA07DD05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4185B-F247-4FF5-966E-0E954C73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ADA81A-4F82-401B-94B2-6F62B2D0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476F7-C288-49C3-9B6B-82760980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D7C9EF-998D-44BD-A7D7-7D29D732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5168D-EA2A-43A6-9B9F-025F7DA2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33923-BB1C-4567-9C45-93770700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8ED35-FF26-4C34-90E4-F21F428E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4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AAD1A1-FCED-45DE-8916-8B3DA3FE3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B75793-F0F7-40A8-A860-92B6659ED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BBD73-F83C-4412-98EC-0484987B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1A33A-65CA-4984-ABDC-07D8D57E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24114-B9C6-4A28-84CF-38BF1687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C896-5D34-4D0B-ACA8-19DE2790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DAA18C-4E65-455B-86E1-53193FDD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7FC86-E56C-4678-82D6-E6A74CCD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13111-4812-4746-8A96-6AC43945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0B564-54BF-4318-8AAB-2A4D00B6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8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42164-4B5A-4DE3-9E6B-9BF4D691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C15BAA-8883-4214-975E-719B8DD1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AADBE4-8A4A-4870-AC9D-1C854D6F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A73B9-6498-4123-8910-46F2C3C5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AE6B57-7971-4F76-A9C2-7F2F67CA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37DBB-4E19-45D5-975B-8175A2AD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A0B361-CED9-4C50-A3D1-532FF6C93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CD8EC5-307E-4FAB-B3A0-2A53078FD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9AAD4B-E1C6-4F11-B556-75CFB349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0EBE4-122F-4CE9-B3CB-336B48B0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6A2AE3-B377-44B3-99FB-7231B0A2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23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7D3C-A0F9-467C-84EC-B52A72D3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7AB32-9B56-4D68-A005-647CB910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D9019-7DA9-4BF2-9ED6-DE59B452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B14802-1B99-4E1C-9BD0-E9025385D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E19CC4-35B7-4213-AAC5-398C131EF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ED7B8B-8E8F-4178-970A-A7B087BA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081CCC-5B9F-4BC0-A203-2B7F4F9B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0FD96C-4861-42A4-A9DE-580337E1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46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8660D-D978-4A6E-9FA2-77958AA7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849B57-339C-4D48-A388-89011D1A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91EC3C-5340-4D08-A993-4C350B1B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785CDF-6746-4FB7-8468-309522F9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B7ADF-4E93-42D0-A368-70C17520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1A8ED7-26B8-4BE7-9C01-F40EEAA6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54F5D9-E870-4C52-AF83-5D5521EC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79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3F187-24BE-41C5-A132-DBD80166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1CE5C-DD0A-419B-BEB0-B2DFA62C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BECF13-5E89-4371-A0AA-47DF07676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AF691-D0ED-4B5C-9BC6-ECF911A2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0A3D7-2690-4B12-B4FC-2DAD1E32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ABE081-AD86-41A8-85F3-037A36CD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6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21EF-E76E-45E3-B128-06EC9958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47EF44-BCD3-4912-A512-84E13B232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2906D3-F19F-4EB9-9E37-FC5C4EBE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418A6-D4BE-4DAB-9CC3-F6034917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B9F137-6325-4354-8B8E-282ABD1F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07B118-35B2-4AC1-A2C1-150EBF74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6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1D64E5-539F-47D2-BE5C-C22DBDC6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E9063B-BF86-4F09-A941-BD9633C8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97145-BE4D-47CC-B0AE-212F5D4DC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6D10-7DD3-4EA7-AE34-C18552A99177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5F6CD-B61B-4089-B625-27296C6F5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A3DD1-C14C-4933-877F-AC2D8B62D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9727-2F4D-47E3-A3B5-C98323144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7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C70FF639-20DD-4152-A5B8-FBDE159045F6}"/>
              </a:ext>
            </a:extLst>
          </p:cNvPr>
          <p:cNvSpPr/>
          <p:nvPr/>
        </p:nvSpPr>
        <p:spPr>
          <a:xfrm>
            <a:off x="1380563" y="1295398"/>
            <a:ext cx="1276791" cy="421341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Inicio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90C2031D-463A-49C8-A52B-7538CB1F478B}"/>
              </a:ext>
            </a:extLst>
          </p:cNvPr>
          <p:cNvSpPr/>
          <p:nvPr/>
        </p:nvSpPr>
        <p:spPr>
          <a:xfrm>
            <a:off x="1131452" y="1976715"/>
            <a:ext cx="1775014" cy="887507"/>
          </a:xfrm>
          <a:prstGeom prst="flowChartManualIn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Nota1</a:t>
            </a:r>
          </a:p>
        </p:txBody>
      </p:sp>
      <p:sp>
        <p:nvSpPr>
          <p:cNvPr id="11" name="Fluxograma: Entrada Manual 10">
            <a:extLst>
              <a:ext uri="{FF2B5EF4-FFF2-40B4-BE49-F238E27FC236}">
                <a16:creationId xmlns:a16="http://schemas.microsoft.com/office/drawing/2014/main" id="{ECEE493C-0BBE-4C94-A751-40A76364D4EC}"/>
              </a:ext>
            </a:extLst>
          </p:cNvPr>
          <p:cNvSpPr/>
          <p:nvPr/>
        </p:nvSpPr>
        <p:spPr>
          <a:xfrm>
            <a:off x="1131452" y="3195917"/>
            <a:ext cx="1775014" cy="887507"/>
          </a:xfrm>
          <a:prstGeom prst="flowChartManualIn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Nota2</a:t>
            </a:r>
          </a:p>
        </p:txBody>
      </p:sp>
      <p:sp>
        <p:nvSpPr>
          <p:cNvPr id="12" name="Fluxograma: Entrada Manual 11">
            <a:extLst>
              <a:ext uri="{FF2B5EF4-FFF2-40B4-BE49-F238E27FC236}">
                <a16:creationId xmlns:a16="http://schemas.microsoft.com/office/drawing/2014/main" id="{48F271B4-A567-4958-BEF2-824AC9115B63}"/>
              </a:ext>
            </a:extLst>
          </p:cNvPr>
          <p:cNvSpPr/>
          <p:nvPr/>
        </p:nvSpPr>
        <p:spPr>
          <a:xfrm>
            <a:off x="1131452" y="4343400"/>
            <a:ext cx="1775014" cy="887507"/>
          </a:xfrm>
          <a:prstGeom prst="flowChartManualIn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Nota3</a:t>
            </a:r>
          </a:p>
        </p:txBody>
      </p:sp>
      <p:sp>
        <p:nvSpPr>
          <p:cNvPr id="13" name="Fluxograma: Entrada Manual 12">
            <a:extLst>
              <a:ext uri="{FF2B5EF4-FFF2-40B4-BE49-F238E27FC236}">
                <a16:creationId xmlns:a16="http://schemas.microsoft.com/office/drawing/2014/main" id="{E5C9D6CC-D476-4EE2-ABDB-9700B79E8DF2}"/>
              </a:ext>
            </a:extLst>
          </p:cNvPr>
          <p:cNvSpPr/>
          <p:nvPr/>
        </p:nvSpPr>
        <p:spPr>
          <a:xfrm>
            <a:off x="1131452" y="5490883"/>
            <a:ext cx="1775014" cy="887507"/>
          </a:xfrm>
          <a:prstGeom prst="flowChartManualIn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Nota4</a:t>
            </a:r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B779066F-D73D-4947-ACA9-87CF7074C6D9}"/>
              </a:ext>
            </a:extLst>
          </p:cNvPr>
          <p:cNvSpPr/>
          <p:nvPr/>
        </p:nvSpPr>
        <p:spPr>
          <a:xfrm>
            <a:off x="3523128" y="5400071"/>
            <a:ext cx="2366682" cy="106913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 Média = (Nota1 + Nota2 + Nota3 + Nota4) / 4</a:t>
            </a:r>
          </a:p>
        </p:txBody>
      </p:sp>
      <p:sp>
        <p:nvSpPr>
          <p:cNvPr id="16" name="Fluxograma: Exibir 15">
            <a:extLst>
              <a:ext uri="{FF2B5EF4-FFF2-40B4-BE49-F238E27FC236}">
                <a16:creationId xmlns:a16="http://schemas.microsoft.com/office/drawing/2014/main" id="{90591A8A-2784-4398-9AC0-978DFC5A6CED}"/>
              </a:ext>
            </a:extLst>
          </p:cNvPr>
          <p:cNvSpPr/>
          <p:nvPr/>
        </p:nvSpPr>
        <p:spPr>
          <a:xfrm>
            <a:off x="6506472" y="5400071"/>
            <a:ext cx="2277036" cy="1069130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Exibir Média</a:t>
            </a:r>
          </a:p>
        </p:txBody>
      </p:sp>
      <p:sp>
        <p:nvSpPr>
          <p:cNvPr id="17" name="Fluxograma: Terminação 16">
            <a:extLst>
              <a:ext uri="{FF2B5EF4-FFF2-40B4-BE49-F238E27FC236}">
                <a16:creationId xmlns:a16="http://schemas.microsoft.com/office/drawing/2014/main" id="{624B6401-D691-4AA2-8241-B26AE8116DEE}"/>
              </a:ext>
            </a:extLst>
          </p:cNvPr>
          <p:cNvSpPr/>
          <p:nvPr/>
        </p:nvSpPr>
        <p:spPr>
          <a:xfrm>
            <a:off x="9233646" y="5723965"/>
            <a:ext cx="1276791" cy="421341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F6D572-0E88-43B0-ACA0-C38C99FD7063}"/>
              </a:ext>
            </a:extLst>
          </p:cNvPr>
          <p:cNvSpPr txBox="1"/>
          <p:nvPr/>
        </p:nvSpPr>
        <p:spPr>
          <a:xfrm>
            <a:off x="0" y="4052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CALCULAR MÉDIA ENTRE 4 NOTAS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1C0AF8A-55B3-42B2-AE27-189A3C980EE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018959" y="1716739"/>
            <a:ext cx="0" cy="34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AB0A7AE-2349-445A-8C1B-572989EC83E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018959" y="2864222"/>
            <a:ext cx="0" cy="420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F1FC91F-214D-4F0E-A1D7-86352BDE260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018959" y="4083424"/>
            <a:ext cx="0" cy="34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441462F-9A2D-4100-83F3-9841E5AE60A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018959" y="5230907"/>
            <a:ext cx="0" cy="348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0239E1C-78F7-4C4B-B616-3F70C0D490A6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2906466" y="5934636"/>
            <a:ext cx="6166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D0E8DEE-3A4B-4270-9703-5FDFBEF281C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889810" y="5934636"/>
            <a:ext cx="616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90DD3A4-4776-4E7A-A35C-B98C1F70280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783508" y="5934636"/>
            <a:ext cx="450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60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FIC</cp:lastModifiedBy>
  <cp:revision>8</cp:revision>
  <dcterms:created xsi:type="dcterms:W3CDTF">2024-03-20T17:24:31Z</dcterms:created>
  <dcterms:modified xsi:type="dcterms:W3CDTF">2024-03-20T17:50:45Z</dcterms:modified>
</cp:coreProperties>
</file>