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298" r:id="rId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01/04/2024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01/04/2024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 err="1"/>
              <a:t>Pitch</a:t>
            </a:r>
            <a:r>
              <a:rPr lang="pt-BR" sz="6000" dirty="0"/>
              <a:t>-Projeto</a:t>
            </a:r>
          </a:p>
        </p:txBody>
      </p:sp>
      <p:sp>
        <p:nvSpPr>
          <p:cNvPr id="51" name="Caixa de texto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pt-BR" sz="36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pt-BR" sz="2400" b="1" i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pt-BR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BR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{A16B081E-43CB-4041-B682-3EB558A39852}tf16411250_win32</Template>
  <TotalTime>1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Corbel</vt:lpstr>
      <vt:lpstr>Times New Roman</vt:lpstr>
      <vt:lpstr>Personalizado</vt:lpstr>
      <vt:lpstr>Pitch-Projeto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Pitch-Projeto</dc:title>
  <dc:creator>PAULO HENRIQUE DA SILVA LIMA</dc:creator>
  <cp:lastModifiedBy>PAULO HENRIQUE DA SILVA LIMA</cp:lastModifiedBy>
  <cp:revision>1</cp:revision>
  <dcterms:created xsi:type="dcterms:W3CDTF">2024-04-01T23:37:53Z</dcterms:created>
  <dcterms:modified xsi:type="dcterms:W3CDTF">2024-04-01T23:39:40Z</dcterms:modified>
</cp:coreProperties>
</file>