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A7C3-08C4-AF72-06F7-DD9F8EF97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3D2008-6D37-15C0-A44A-B87EFEFE7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397E1-D508-23AD-17CA-CEF5E8A1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693AFB-69FC-A5B3-6F4C-8AE93C5F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696A51-854A-AD12-C72E-1A05AF50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45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5F226-CE21-B77E-B143-7FD33E95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DFCC1C-40F3-A8DC-09F6-F950114D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299386-5AFF-8F9A-DC73-1088B015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59421-BFD9-C3E8-4E0C-85E41AD6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BE98AB-BCE4-7B2B-4D87-F953EFD8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6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67B1EE-62C3-3096-0BD1-88F03F7F5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99BDEC-B483-66AB-36FD-A76F3D0F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A01471-9B0D-1BC9-5D7C-8EB27DA4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C94C9-60A2-8891-DC9B-A216224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B6F05-1224-7709-6C0A-45719324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1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40F9E-1B0D-A3E3-1C12-B50AF01E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CC3AA-7428-FE9C-AA58-E004ED38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EA750-99E4-D218-8858-4EF224A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50AFF3-0DBF-DA65-6765-D2454FB2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758D9-D235-6F6F-70AD-6DB3A3D0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09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19BBC-A761-2821-B9D2-E1200487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A5843-AB88-A0BA-9606-098C9761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84905-8FD4-785F-660B-2E55A8AB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2AF261-FECB-108D-1CB9-525F9539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772E6-0D92-C708-72A1-69A44C45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6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0A31B-FA84-EE0E-B2FC-99E67642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04CD-C926-57BC-FA28-F29CE556A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90175-B017-A9AA-739E-AC607EDD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61406B-8191-FAAF-75B9-AD300FF4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7425-3080-0178-2242-2559B2B0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B696C2-4596-C3DD-4DD4-94F34FB6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5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952D-6E9B-C7C7-5EC2-013263CA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F7B213-988E-0D3F-22D6-0DFD7179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ED31D6-8D80-3780-895F-6FC7397B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AF2053-F2F6-FB35-A64D-5E1A817A8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ADAF3D-477B-1FDD-80EE-A61FAEF5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91CD0D-1295-9D11-0907-5DCE1237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D82E12-CF9F-6ACA-3A61-BAAC92A9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1E5E30-C1B2-F71D-8A69-3BF0FA8F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6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26AD7-C7AC-1B26-FCE9-3D8399E4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BE9574-99B5-9A1A-C301-2122FE1F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7D297-1904-A3C9-7E6B-102D0E2E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F4155D-C353-7034-4B03-4CD51E1E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1192F4-B321-8D80-212C-E05B009A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7B19CA-3DDD-11E8-D5F9-3729BC91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4BF270-9B2A-4DED-B7A2-668F8F2B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01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1D05F-778F-0868-0616-87DB12E0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149D3-92B4-6988-457B-F4B99ECB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6A6C92-134B-7405-0225-697AB740B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3EE68E-708B-2F90-584F-C0C17F5F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D3E881-653E-4F65-4BB3-9F8BBB67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A8E23-BF83-DEB7-0707-20E3B7B7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8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64FF1-2581-C37F-F801-FFCFA9F6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0ECA5B-230C-C437-D989-E28C852A5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652190-1833-A7EB-AB3B-8CBD8548D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A85E0D-EAA4-F914-E3B7-0CEF7BC2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6EA81-BAAF-D23D-ED03-5F4609FE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B92911-1EE6-6474-8B13-ED0B43C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80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2F3A5B-08A3-2B5C-9AAA-50B2F931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6FA23-0371-029E-94D1-95740C13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26032-23FC-64FA-7AF4-12974030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4EFF-ADA2-4F8B-AD6F-27DDDD2A414E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DC0A5C-6C11-7408-346E-50D64B0C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6951E-9BE9-6C40-09FA-8378C41BB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6F2E-D6F3-44D0-B420-C03BFBCAF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66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7F6D03C-91ED-C54F-03C2-37594C10C645}"/>
              </a:ext>
            </a:extLst>
          </p:cNvPr>
          <p:cNvSpPr txBox="1"/>
          <p:nvPr/>
        </p:nvSpPr>
        <p:spPr>
          <a:xfrm>
            <a:off x="4526496" y="304447"/>
            <a:ext cx="3922777" cy="95410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Bairro</a:t>
            </a:r>
          </a:p>
          <a:p>
            <a:r>
              <a:rPr lang="pt-BR" dirty="0" err="1"/>
              <a:t>Cod_bairro</a:t>
            </a:r>
            <a:r>
              <a:rPr lang="pt-BR" dirty="0"/>
              <a:t>         INT auto _incremente</a:t>
            </a:r>
          </a:p>
          <a:p>
            <a:r>
              <a:rPr lang="pt-BR" dirty="0" err="1"/>
              <a:t>Nome_bairro</a:t>
            </a:r>
            <a:r>
              <a:rPr lang="pt-BR" dirty="0"/>
              <a:t>     </a:t>
            </a:r>
            <a:r>
              <a:rPr lang="pt-BR" sz="2000" dirty="0"/>
              <a:t>VARCHAR</a:t>
            </a:r>
            <a:r>
              <a:rPr lang="pt-BR" dirty="0"/>
              <a:t>(45)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3A261B-F8B6-4763-2FA7-0E33E3BF7D1F}"/>
              </a:ext>
            </a:extLst>
          </p:cNvPr>
          <p:cNvSpPr txBox="1"/>
          <p:nvPr/>
        </p:nvSpPr>
        <p:spPr>
          <a:xfrm>
            <a:off x="161544" y="1392157"/>
            <a:ext cx="3633216" cy="15081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Aluno</a:t>
            </a:r>
          </a:p>
          <a:p>
            <a:r>
              <a:rPr lang="pt-BR" dirty="0"/>
              <a:t>Matricula         INT auto _incremente</a:t>
            </a:r>
          </a:p>
          <a:p>
            <a:r>
              <a:rPr lang="pt-BR" dirty="0" err="1"/>
              <a:t>Nome_aluno</a:t>
            </a:r>
            <a:r>
              <a:rPr lang="pt-BR" dirty="0"/>
              <a:t>   </a:t>
            </a:r>
            <a:r>
              <a:rPr lang="pt-BR" sz="2000" dirty="0"/>
              <a:t>VARCHAR</a:t>
            </a:r>
            <a:r>
              <a:rPr lang="pt-BR" dirty="0"/>
              <a:t>(45)</a:t>
            </a:r>
          </a:p>
          <a:p>
            <a:r>
              <a:rPr lang="pt-BR" dirty="0" err="1"/>
              <a:t>Bairro_aluno</a:t>
            </a:r>
            <a:r>
              <a:rPr lang="pt-BR" dirty="0"/>
              <a:t>   INT</a:t>
            </a:r>
          </a:p>
          <a:p>
            <a:r>
              <a:rPr lang="pt-BR" dirty="0" err="1"/>
              <a:t>Turma_aluno</a:t>
            </a:r>
            <a:r>
              <a:rPr lang="pt-BR" dirty="0"/>
              <a:t>   INT	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9B92E7-D108-B895-4A80-03310D573464}"/>
              </a:ext>
            </a:extLst>
          </p:cNvPr>
          <p:cNvSpPr txBox="1"/>
          <p:nvPr/>
        </p:nvSpPr>
        <p:spPr>
          <a:xfrm>
            <a:off x="4221480" y="3049541"/>
            <a:ext cx="3947160" cy="12311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Turma</a:t>
            </a:r>
          </a:p>
          <a:p>
            <a:r>
              <a:rPr lang="pt-BR" dirty="0" err="1"/>
              <a:t>Num_turma</a:t>
            </a:r>
            <a:r>
              <a:rPr lang="pt-BR" dirty="0"/>
              <a:t>           INT auto _incremente</a:t>
            </a:r>
          </a:p>
          <a:p>
            <a:r>
              <a:rPr lang="pt-BR" dirty="0" err="1"/>
              <a:t>Professor_turma</a:t>
            </a:r>
            <a:r>
              <a:rPr lang="pt-BR" dirty="0"/>
              <a:t>   </a:t>
            </a:r>
            <a:r>
              <a:rPr lang="pt-BR" sz="2000" dirty="0"/>
              <a:t>VARCHAR</a:t>
            </a:r>
            <a:r>
              <a:rPr lang="pt-BR" dirty="0"/>
              <a:t>(45)</a:t>
            </a:r>
          </a:p>
          <a:p>
            <a:r>
              <a:rPr lang="pt-BR" dirty="0"/>
              <a:t>Curso-_turma        INT	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1F4254A-96F4-5165-CFA1-C8470C7DFD69}"/>
              </a:ext>
            </a:extLst>
          </p:cNvPr>
          <p:cNvSpPr txBox="1"/>
          <p:nvPr/>
        </p:nvSpPr>
        <p:spPr>
          <a:xfrm>
            <a:off x="7918704" y="1776826"/>
            <a:ext cx="411175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Professor</a:t>
            </a:r>
          </a:p>
          <a:p>
            <a:r>
              <a:rPr lang="pt-BR" dirty="0" err="1"/>
              <a:t>Cod</a:t>
            </a:r>
            <a:r>
              <a:rPr lang="pt-BR" dirty="0"/>
              <a:t>_ professor     INT auto _incremente</a:t>
            </a:r>
          </a:p>
          <a:p>
            <a:r>
              <a:rPr lang="pt-BR" dirty="0" err="1"/>
              <a:t>Nome_professor</a:t>
            </a:r>
            <a:r>
              <a:rPr lang="pt-BR" dirty="0"/>
              <a:t>  </a:t>
            </a:r>
            <a:r>
              <a:rPr lang="pt-BR" sz="2000" dirty="0"/>
              <a:t>VARCHAR</a:t>
            </a:r>
            <a:r>
              <a:rPr lang="pt-BR" dirty="0"/>
              <a:t>(45)	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FD7B24-3388-F7B9-1D31-3AE3ACD52A66}"/>
              </a:ext>
            </a:extLst>
          </p:cNvPr>
          <p:cNvSpPr txBox="1"/>
          <p:nvPr/>
        </p:nvSpPr>
        <p:spPr>
          <a:xfrm>
            <a:off x="161544" y="4573866"/>
            <a:ext cx="405993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Curso</a:t>
            </a:r>
          </a:p>
          <a:p>
            <a:r>
              <a:rPr lang="pt-BR" dirty="0" err="1"/>
              <a:t>Cod</a:t>
            </a:r>
            <a:r>
              <a:rPr lang="pt-BR" dirty="0"/>
              <a:t>_ curso     INT auto _incremente</a:t>
            </a:r>
          </a:p>
          <a:p>
            <a:r>
              <a:rPr lang="pt-BR" dirty="0" err="1"/>
              <a:t>Nome_curso</a:t>
            </a:r>
            <a:r>
              <a:rPr lang="pt-BR" dirty="0"/>
              <a:t>  </a:t>
            </a:r>
            <a:r>
              <a:rPr lang="pt-BR" sz="2000" dirty="0"/>
              <a:t>VARCHAR</a:t>
            </a:r>
            <a:r>
              <a:rPr lang="pt-BR" dirty="0"/>
              <a:t>(45)	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3AF5CA-6436-B637-8542-C79C13A07C88}"/>
              </a:ext>
            </a:extLst>
          </p:cNvPr>
          <p:cNvSpPr txBox="1"/>
          <p:nvPr/>
        </p:nvSpPr>
        <p:spPr>
          <a:xfrm>
            <a:off x="7970520" y="5903893"/>
            <a:ext cx="405993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Disciplina</a:t>
            </a:r>
          </a:p>
          <a:p>
            <a:r>
              <a:rPr lang="pt-BR" dirty="0" err="1"/>
              <a:t>Cod</a:t>
            </a:r>
            <a:r>
              <a:rPr lang="pt-BR" dirty="0"/>
              <a:t>_ disciplina     INT auto _incremente</a:t>
            </a:r>
          </a:p>
          <a:p>
            <a:r>
              <a:rPr lang="pt-BR" dirty="0" err="1"/>
              <a:t>Nome_disciplina</a:t>
            </a:r>
            <a:r>
              <a:rPr lang="pt-BR" dirty="0"/>
              <a:t>  </a:t>
            </a:r>
            <a:r>
              <a:rPr lang="pt-BR" sz="2000" dirty="0"/>
              <a:t>VARCHAR</a:t>
            </a:r>
            <a:r>
              <a:rPr lang="pt-BR" dirty="0"/>
              <a:t>(45)	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6216C508-A68D-326B-829E-1E1C0C70630A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4697495" y="355820"/>
            <a:ext cx="887656" cy="2693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4EFFC1C9-F1F1-76E3-4553-8E957F67F3C0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762732" y="1617213"/>
            <a:ext cx="464359" cy="2400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E86B6F60-F9E0-72E9-BED9-D226DF4E0F41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8604530" y="2295043"/>
            <a:ext cx="934161" cy="1805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8F376636-738B-3311-721A-59A6679D865A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rot="16200000" flipV="1">
            <a:off x="8217200" y="4120605"/>
            <a:ext cx="269384" cy="3297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65AD5CE9-949B-C235-CB78-69E374ED55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76121" y="3849189"/>
            <a:ext cx="2145358" cy="707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9E93CEAA-0B56-BE3A-7FF6-D0E25C67DD5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221479" y="4868091"/>
            <a:ext cx="1584045" cy="443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6CEAD1-0919-5751-0A04-2881794283A0}"/>
              </a:ext>
            </a:extLst>
          </p:cNvPr>
          <p:cNvSpPr txBox="1"/>
          <p:nvPr/>
        </p:nvSpPr>
        <p:spPr>
          <a:xfrm>
            <a:off x="4907751" y="5311343"/>
            <a:ext cx="179554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Disciplina</a:t>
            </a:r>
          </a:p>
          <a:p>
            <a:pPr algn="ctr"/>
            <a:endParaRPr lang="pt-BR" dirty="0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00B032AB-A8D9-EFA6-4B24-227180866858}"/>
              </a:ext>
            </a:extLst>
          </p:cNvPr>
          <p:cNvCxnSpPr>
            <a:stCxn id="6" idx="1"/>
          </p:cNvCxnSpPr>
          <p:nvPr/>
        </p:nvCxnSpPr>
        <p:spPr>
          <a:xfrm rot="10800000">
            <a:off x="4221479" y="5299549"/>
            <a:ext cx="686272" cy="334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57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Programação</dc:creator>
  <cp:lastModifiedBy>Programação</cp:lastModifiedBy>
  <cp:revision>3</cp:revision>
  <dcterms:created xsi:type="dcterms:W3CDTF">2022-10-11T20:41:20Z</dcterms:created>
  <dcterms:modified xsi:type="dcterms:W3CDTF">2022-10-13T20:34:56Z</dcterms:modified>
</cp:coreProperties>
</file>