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>
        <p:scale>
          <a:sx n="76" d="100"/>
          <a:sy n="76" d="100"/>
        </p:scale>
        <p:origin x="-12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8717-4201-497A-9A09-1C5E0B21E526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9BEF-BDBD-4FD1-80BA-9888BDBF31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73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8717-4201-497A-9A09-1C5E0B21E526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9BEF-BDBD-4FD1-80BA-9888BDBF31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16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8717-4201-497A-9A09-1C5E0B21E526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9BEF-BDBD-4FD1-80BA-9888BDBF31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20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8717-4201-497A-9A09-1C5E0B21E526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9BEF-BDBD-4FD1-80BA-9888BDBF31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5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8717-4201-497A-9A09-1C5E0B21E526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9BEF-BDBD-4FD1-80BA-9888BDBF31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79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8717-4201-497A-9A09-1C5E0B21E526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9BEF-BDBD-4FD1-80BA-9888BDBF31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84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8717-4201-497A-9A09-1C5E0B21E526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9BEF-BDBD-4FD1-80BA-9888BDBF31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07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8717-4201-497A-9A09-1C5E0B21E526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9BEF-BDBD-4FD1-80BA-9888BDBF31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86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8717-4201-497A-9A09-1C5E0B21E526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9BEF-BDBD-4FD1-80BA-9888BDBF31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95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8717-4201-497A-9A09-1C5E0B21E526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9BEF-BDBD-4FD1-80BA-9888BDBF31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98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8717-4201-497A-9A09-1C5E0B21E526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9BEF-BDBD-4FD1-80BA-9888BDBF31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82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8717-4201-497A-9A09-1C5E0B21E526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89BEF-BDBD-4FD1-80BA-9888BDBF31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26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97270"/>
            <a:ext cx="3419872" cy="131171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41805" y="1877432"/>
            <a:ext cx="362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Instituto Tecnológico de Aeronáutica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5536" y="3078252"/>
            <a:ext cx="842493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Desenvolvimento de Jogo para Computador com Foco na </a:t>
            </a:r>
            <a:r>
              <a:rPr lang="pt-BR" sz="3600" dirty="0" err="1" smtClean="0"/>
              <a:t>Jogabilidade</a:t>
            </a:r>
            <a:r>
              <a:rPr lang="pt-BR" sz="3600" dirty="0" smtClean="0"/>
              <a:t> Assimétrica</a:t>
            </a:r>
          </a:p>
          <a:p>
            <a:pPr algn="ctr"/>
            <a:endParaRPr lang="pt-BR" sz="2800" dirty="0"/>
          </a:p>
          <a:p>
            <a:pPr algn="ctr"/>
            <a:endParaRPr lang="pt-BR" sz="2800" dirty="0" smtClean="0"/>
          </a:p>
          <a:p>
            <a:pPr algn="ctr"/>
            <a:endParaRPr lang="pt-BR" sz="2800" dirty="0"/>
          </a:p>
          <a:p>
            <a:pPr algn="ctr"/>
            <a:endParaRPr lang="pt-BR" sz="2800" dirty="0" smtClean="0"/>
          </a:p>
          <a:p>
            <a:pPr algn="ctr"/>
            <a:r>
              <a:rPr lang="pt-BR" sz="2800" dirty="0" smtClean="0"/>
              <a:t>Prof. Dr. Anderson Vicente </a:t>
            </a:r>
            <a:r>
              <a:rPr lang="pt-BR" sz="2800" dirty="0" err="1" smtClean="0"/>
              <a:t>Borille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00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r>
              <a:rPr lang="pt-BR" dirty="0" smtClean="0"/>
              <a:t>Utilização de teclado, mouse, joysticks e </a:t>
            </a:r>
            <a:r>
              <a:rPr lang="pt-BR" dirty="0" err="1" smtClean="0"/>
              <a:t>gamepads</a:t>
            </a:r>
            <a:r>
              <a:rPr lang="pt-BR" dirty="0" smtClean="0"/>
              <a:t> para abstrair o controle de uma nave espacial de combate.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18656"/>
            <a:ext cx="3212976" cy="32129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284984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Framework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Microsoft XNA 4.0, framework para desenvolvimento para plataformas Windows, Windows Phone e XBOX 360.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" t="1560" r="764" b="-481"/>
          <a:stretch/>
        </p:blipFill>
        <p:spPr>
          <a:xfrm>
            <a:off x="2160000" y="3204000"/>
            <a:ext cx="4680000" cy="39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endParaRPr lang="pt-BR" dirty="0" smtClean="0"/>
          </a:p>
          <a:p>
            <a:r>
              <a:rPr lang="pt-BR" dirty="0" smtClean="0"/>
              <a:t>Microsoft Visual Studio 2010 Express</a:t>
            </a:r>
          </a:p>
          <a:p>
            <a:r>
              <a:rPr lang="pt-BR" dirty="0" smtClean="0"/>
              <a:t>Photoshop CS 5</a:t>
            </a:r>
          </a:p>
          <a:p>
            <a:r>
              <a:rPr lang="pt-BR" dirty="0" smtClean="0"/>
              <a:t>Computadores e Monitores</a:t>
            </a:r>
          </a:p>
          <a:p>
            <a:r>
              <a:rPr lang="pt-BR" dirty="0" smtClean="0"/>
              <a:t>Joystick, </a:t>
            </a:r>
            <a:r>
              <a:rPr lang="pt-BR" dirty="0" err="1" smtClean="0"/>
              <a:t>Gamepads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7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Ideia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Gráfico Bidimensional(2D)</a:t>
            </a:r>
          </a:p>
          <a:p>
            <a:r>
              <a:rPr lang="pt-BR" dirty="0" smtClean="0"/>
              <a:t>Três </a:t>
            </a:r>
            <a:r>
              <a:rPr lang="pt-BR" dirty="0" err="1" smtClean="0"/>
              <a:t>jogabilidades</a:t>
            </a:r>
            <a:r>
              <a:rPr lang="pt-BR" dirty="0" smtClean="0"/>
              <a:t> diferentes:</a:t>
            </a:r>
          </a:p>
          <a:p>
            <a:pPr lvl="1"/>
            <a:r>
              <a:rPr lang="pt-BR" dirty="0" smtClean="0"/>
              <a:t>Piloto, utilizando um joystick;</a:t>
            </a:r>
          </a:p>
          <a:p>
            <a:pPr lvl="1"/>
            <a:r>
              <a:rPr lang="pt-BR" dirty="0" err="1" smtClean="0"/>
              <a:t>Co-Piloto</a:t>
            </a:r>
            <a:r>
              <a:rPr lang="pt-BR" dirty="0" smtClean="0"/>
              <a:t>, utilizando teclado e mouse;</a:t>
            </a:r>
          </a:p>
          <a:p>
            <a:pPr lvl="1"/>
            <a:r>
              <a:rPr lang="pt-BR" dirty="0" smtClean="0"/>
              <a:t>Atirador, utilizando joystick.</a:t>
            </a:r>
          </a:p>
          <a:p>
            <a:r>
              <a:rPr lang="pt-BR" dirty="0" smtClean="0"/>
              <a:t>Modo de Jogo:</a:t>
            </a:r>
          </a:p>
          <a:p>
            <a:pPr lvl="1"/>
            <a:r>
              <a:rPr lang="pt-BR" dirty="0" smtClean="0"/>
              <a:t>Sobrevivência contra jogadores controlados pelo próprio computador.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18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objetivo final do jogo é proporcionar a diversão ao usuário final. Essa é a métrica do sucesso do projeto. 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jogabilidade</a:t>
            </a:r>
            <a:r>
              <a:rPr lang="pt-BR" dirty="0" smtClean="0"/>
              <a:t> assimétrica, ainda pouco explorada pela indústria de jogos estabelece um novo paradigma, que é a interação através de diferentes interfaces de entrada, e que exige comunicação e cooperação para o bom desempenho do grupo.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0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Alunos do ITA, do 2º ano do Curso Fundamental:</a:t>
            </a:r>
          </a:p>
          <a:p>
            <a:pPr lvl="1"/>
            <a:r>
              <a:rPr lang="pt-BR" dirty="0" smtClean="0"/>
              <a:t>Bruno </a:t>
            </a:r>
            <a:r>
              <a:rPr lang="pt-BR" dirty="0" err="1" smtClean="0"/>
              <a:t>Borma</a:t>
            </a:r>
            <a:r>
              <a:rPr lang="pt-BR" dirty="0" smtClean="0"/>
              <a:t> </a:t>
            </a:r>
            <a:r>
              <a:rPr lang="pt-BR" dirty="0" err="1" smtClean="0"/>
              <a:t>Brugger</a:t>
            </a:r>
            <a:endParaRPr lang="pt-BR" dirty="0" smtClean="0"/>
          </a:p>
          <a:p>
            <a:pPr lvl="1"/>
            <a:r>
              <a:rPr lang="pt-BR" dirty="0" smtClean="0"/>
              <a:t>Felipe Viana Sousa</a:t>
            </a:r>
          </a:p>
          <a:p>
            <a:pPr lvl="1"/>
            <a:r>
              <a:rPr lang="pt-BR" dirty="0" smtClean="0"/>
              <a:t>Natan Viana Lima</a:t>
            </a:r>
          </a:p>
          <a:p>
            <a:pPr lvl="1"/>
            <a:r>
              <a:rPr lang="pt-BR" dirty="0" smtClean="0"/>
              <a:t>Paulo Henrique Aguiar Araújo</a:t>
            </a:r>
          </a:p>
          <a:p>
            <a:pPr lvl="1"/>
            <a:r>
              <a:rPr lang="pt-BR" dirty="0" smtClean="0"/>
              <a:t>Vitor </a:t>
            </a:r>
            <a:r>
              <a:rPr lang="pt-BR" dirty="0" err="1" smtClean="0"/>
              <a:t>Tessari</a:t>
            </a:r>
            <a:r>
              <a:rPr lang="pt-BR" dirty="0" smtClean="0"/>
              <a:t> Terra</a:t>
            </a:r>
          </a:p>
        </p:txBody>
      </p:sp>
    </p:spTree>
    <p:extLst>
      <p:ext uri="{BB962C8B-B14F-4D97-AF65-F5344CB8AC3E}">
        <p14:creationId xmlns:p14="http://schemas.microsoft.com/office/powerpoint/2010/main" val="379597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</a:p>
          <a:p>
            <a:r>
              <a:rPr lang="pt-BR" dirty="0" smtClean="0"/>
              <a:t>Objetivo</a:t>
            </a:r>
          </a:p>
          <a:p>
            <a:r>
              <a:rPr lang="pt-BR" dirty="0" err="1" smtClean="0"/>
              <a:t>Jogabilidade</a:t>
            </a:r>
            <a:r>
              <a:rPr lang="pt-BR" dirty="0" smtClean="0"/>
              <a:t> Assimétrica</a:t>
            </a:r>
          </a:p>
          <a:p>
            <a:r>
              <a:rPr lang="pt-BR" i="1" dirty="0" smtClean="0"/>
              <a:t>Framework</a:t>
            </a:r>
          </a:p>
          <a:p>
            <a:r>
              <a:rPr lang="pt-BR" dirty="0" smtClean="0"/>
              <a:t>Recursos</a:t>
            </a:r>
          </a:p>
          <a:p>
            <a:r>
              <a:rPr lang="pt-BR" dirty="0" smtClean="0"/>
              <a:t>Ideia Geral</a:t>
            </a:r>
          </a:p>
          <a:p>
            <a:r>
              <a:rPr lang="pt-BR" dirty="0" smtClean="0"/>
              <a:t>Conclusão</a:t>
            </a:r>
          </a:p>
          <a:p>
            <a:endParaRPr lang="pt-BR" dirty="0" smtClean="0"/>
          </a:p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472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Jogos Eletrônicos</a:t>
            </a:r>
          </a:p>
          <a:p>
            <a:r>
              <a:rPr lang="pt-BR" dirty="0" smtClean="0"/>
              <a:t>Entretenimento</a:t>
            </a:r>
          </a:p>
          <a:p>
            <a:r>
              <a:rPr lang="pt-BR" dirty="0" smtClean="0"/>
              <a:t>Temática</a:t>
            </a:r>
          </a:p>
          <a:p>
            <a:r>
              <a:rPr lang="pt-BR" dirty="0" smtClean="0"/>
              <a:t>Diversão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84784"/>
            <a:ext cx="3577580" cy="35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um jogo eletrônico para computador com temática espacial e </a:t>
            </a:r>
            <a:r>
              <a:rPr lang="pt-BR" dirty="0" err="1" smtClean="0"/>
              <a:t>jogabilidade</a:t>
            </a:r>
            <a:r>
              <a:rPr lang="pt-BR" dirty="0" smtClean="0"/>
              <a:t> assimétrica.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3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-171400"/>
            <a:ext cx="10589410" cy="72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3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Jogabilidade</a:t>
            </a:r>
            <a:r>
              <a:rPr lang="pt-BR" dirty="0" smtClean="0"/>
              <a:t> Assimétrica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ou </a:t>
            </a:r>
            <a:r>
              <a:rPr lang="pt-BR" dirty="0"/>
              <a:t>m</a:t>
            </a:r>
            <a:r>
              <a:rPr lang="pt-BR" dirty="0" smtClean="0"/>
              <a:t>ais jogadores interagindo através de diferentes interfaces de entrada e saída de informações. </a:t>
            </a:r>
            <a:r>
              <a:rPr lang="pt-BR" dirty="0" err="1" smtClean="0"/>
              <a:t>Ex</a:t>
            </a:r>
            <a:r>
              <a:rPr lang="pt-BR" dirty="0" smtClean="0"/>
              <a:t>: Rock Band, Simuladores, Jogos de Guerra.</a:t>
            </a:r>
          </a:p>
        </p:txBody>
      </p:sp>
    </p:spTree>
    <p:extLst>
      <p:ext uri="{BB962C8B-B14F-4D97-AF65-F5344CB8AC3E}">
        <p14:creationId xmlns:p14="http://schemas.microsoft.com/office/powerpoint/2010/main" val="30108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Rock Band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77427"/>
            <a:ext cx="6912768" cy="4859885"/>
          </a:xfrm>
        </p:spPr>
      </p:pic>
    </p:spTree>
    <p:extLst>
      <p:ext uri="{BB962C8B-B14F-4D97-AF65-F5344CB8AC3E}">
        <p14:creationId xmlns:p14="http://schemas.microsoft.com/office/powerpoint/2010/main" val="13727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Artemis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8" y="1700808"/>
            <a:ext cx="7796666" cy="4392488"/>
          </a:xfrm>
        </p:spPr>
      </p:pic>
    </p:spTree>
    <p:extLst>
      <p:ext uri="{BB962C8B-B14F-4D97-AF65-F5344CB8AC3E}">
        <p14:creationId xmlns:p14="http://schemas.microsoft.com/office/powerpoint/2010/main" val="26268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269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do Office</vt:lpstr>
      <vt:lpstr>PowerPoint Presentation</vt:lpstr>
      <vt:lpstr>Grupo de Desenvolvimento</vt:lpstr>
      <vt:lpstr>Roteiro</vt:lpstr>
      <vt:lpstr>Apresentação</vt:lpstr>
      <vt:lpstr>Objetivo</vt:lpstr>
      <vt:lpstr>PowerPoint Presentation</vt:lpstr>
      <vt:lpstr>Jogabilidade Assimétrica</vt:lpstr>
      <vt:lpstr>Rock Band</vt:lpstr>
      <vt:lpstr>Artemis</vt:lpstr>
      <vt:lpstr>PowerPoint Presentation</vt:lpstr>
      <vt:lpstr>Framework</vt:lpstr>
      <vt:lpstr>Recursos</vt:lpstr>
      <vt:lpstr>Ideia Geral</vt:lpstr>
      <vt:lpstr>Conclusão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</dc:creator>
  <cp:lastModifiedBy>Felipe</cp:lastModifiedBy>
  <cp:revision>8</cp:revision>
  <dcterms:created xsi:type="dcterms:W3CDTF">2013-05-09T03:10:35Z</dcterms:created>
  <dcterms:modified xsi:type="dcterms:W3CDTF">2013-05-09T17:42:14Z</dcterms:modified>
</cp:coreProperties>
</file>