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6" r:id="rId3"/>
    <p:sldId id="31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12" r:id="rId51"/>
    <p:sldId id="303" r:id="rId52"/>
    <p:sldId id="304" r:id="rId53"/>
    <p:sldId id="305" r:id="rId54"/>
    <p:sldId id="306" r:id="rId55"/>
    <p:sldId id="307" r:id="rId56"/>
    <p:sldId id="308" r:id="rId57"/>
    <p:sldId id="313" r:id="rId58"/>
    <p:sldId id="310" r:id="rId59"/>
    <p:sldId id="31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ulo\Desktop\Gr&#225;ficas%20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ÁrbolSalPadre!$V$86</c:f>
              <c:strCache>
                <c:ptCount val="1"/>
                <c:pt idx="0">
                  <c:v>OB - Padre - Árbol Pino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ÁrbolSalPadre!$E$88:$E$91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ÁrbolSalPadre!$V$87:$V$90</c:f>
              <c:numCache>
                <c:formatCode>0.E+00</c:formatCode>
                <c:ptCount val="4"/>
                <c:pt idx="0">
                  <c:v>7.7931900000000005E-5</c:v>
                </c:pt>
                <c:pt idx="1">
                  <c:v>5.5014599999999995E-4</c:v>
                </c:pt>
                <c:pt idx="2">
                  <c:v>2.3494700000000002E-3</c:v>
                </c:pt>
                <c:pt idx="3">
                  <c:v>6.7235200000000002E-3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30-48DD-9C68-3CE21BA02040}"/>
            </c:ext>
          </c:extLst>
        </c:ser>
        <c:ser>
          <c:idx val="1"/>
          <c:order val="1"/>
          <c:tx>
            <c:strRef>
              <c:f>ÁrbolSalPadre!$F$87</c:f>
              <c:strCache>
                <c:ptCount val="1"/>
                <c:pt idx="0">
                  <c:v>OB - Padre - Árbol Pino - Árbol con Señalador al Padre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ÁrbolSalPadre!$E$88:$E$91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ÁrbolSalPadre!$F$88:$F$91</c:f>
              <c:numCache>
                <c:formatCode>0.E+00</c:formatCode>
                <c:ptCount val="4"/>
                <c:pt idx="0">
                  <c:v>2.9180500000000002E-2</c:v>
                </c:pt>
                <c:pt idx="1">
                  <c:v>2.9181900000000002E-3</c:v>
                </c:pt>
                <c:pt idx="2">
                  <c:v>7.2975299999999998E-4</c:v>
                </c:pt>
                <c:pt idx="3">
                  <c:v>2.9215099999999999E-4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30-48DD-9C68-3CE21BA02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6040368"/>
        <c:axId val="956040784"/>
      </c:lineChart>
      <c:catAx>
        <c:axId val="95604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040784"/>
        <c:crosses val="autoZero"/>
        <c:auto val="1"/>
        <c:lblAlgn val="ctr"/>
        <c:lblOffset val="100"/>
        <c:noMultiLvlLbl val="0"/>
      </c:catAx>
      <c:valAx>
        <c:axId val="95604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04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ÁrbolSalPadre!$V$86</c:f>
              <c:strCache>
                <c:ptCount val="1"/>
                <c:pt idx="0">
                  <c:v>OB - Padre - Árbol Pino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ÁrbolSalPadre!$U$87:$U$90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ÁrbolSalPadre!$V$87:$V$90</c:f>
              <c:numCache>
                <c:formatCode>0.E+00</c:formatCode>
                <c:ptCount val="4"/>
                <c:pt idx="0">
                  <c:v>7.7931900000000005E-5</c:v>
                </c:pt>
                <c:pt idx="1">
                  <c:v>5.5014599999999995E-4</c:v>
                </c:pt>
                <c:pt idx="2">
                  <c:v>2.3494700000000002E-3</c:v>
                </c:pt>
                <c:pt idx="3">
                  <c:v>6.7235200000000002E-3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8-4F3E-90DA-354EDFC4045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layout>
            <c:manualLayout>
              <c:xMode val="edge"/>
              <c:yMode val="edge"/>
              <c:x val="0.51513440507436559"/>
              <c:y val="0.903474044911052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ÁrbolSalPadre!$V$107</c:f>
              <c:strCache>
                <c:ptCount val="1"/>
                <c:pt idx="0">
                  <c:v>OB - Padre - Árbol Arbusto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ÁrbolSalPadre!$U$108:$U$111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ÁrbolSalPadre!$V$108:$V$111</c:f>
              <c:numCache>
                <c:formatCode>0.E+00</c:formatCode>
                <c:ptCount val="4"/>
                <c:pt idx="0">
                  <c:v>4.6572400000000002E-5</c:v>
                </c:pt>
                <c:pt idx="1">
                  <c:v>2.0456200000000001E-4</c:v>
                </c:pt>
                <c:pt idx="2">
                  <c:v>8.8252999999999997E-4</c:v>
                </c:pt>
                <c:pt idx="3">
                  <c:v>2.47073E-3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2-4BDA-AB7E-A7805E3D1A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OB - Padre - </a:t>
            </a:r>
            <a:r>
              <a:rPr lang="en-US" sz="1800" dirty="0" err="1"/>
              <a:t>Árbol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 - </a:t>
            </a:r>
            <a:r>
              <a:rPr lang="en-US" sz="1800" dirty="0" err="1"/>
              <a:t>Árbol</a:t>
            </a:r>
            <a:r>
              <a:rPr lang="en-US" sz="1800" dirty="0"/>
              <a:t> HMI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ÁrbolSalPadre!$V$125</c:f>
              <c:strCache>
                <c:ptCount val="1"/>
                <c:pt idx="0">
                  <c:v>OB - Padre - Árbol Promedio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ÁrbolSalPadre!$U$126:$U$129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ÁrbolSalPadre!$V$126:$V$129</c:f>
              <c:numCache>
                <c:formatCode>0.E+00</c:formatCode>
                <c:ptCount val="4"/>
                <c:pt idx="0">
                  <c:v>6.3428400000000004E-5</c:v>
                </c:pt>
                <c:pt idx="1">
                  <c:v>3.92927E-4</c:v>
                </c:pt>
                <c:pt idx="2">
                  <c:v>1.5868799999999999E-3</c:v>
                </c:pt>
                <c:pt idx="3">
                  <c:v>4.4247799999999997E-3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6-475B-80E2-5355EB5D92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ÁrbolSalPadre!$V$143</c:f>
              <c:strCache>
                <c:ptCount val="1"/>
                <c:pt idx="0">
                  <c:v>OB - Padre - Árbol Binario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ÁrbolSalPadre!$U$144:$U$147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ÁrbolSalPadre!$V$144:$V$147</c:f>
              <c:numCache>
                <c:formatCode>0.E+00</c:formatCode>
                <c:ptCount val="4"/>
                <c:pt idx="0">
                  <c:v>6.6392199999999998E-5</c:v>
                </c:pt>
                <c:pt idx="1">
                  <c:v>3.7660100000000001E-4</c:v>
                </c:pt>
                <c:pt idx="2">
                  <c:v>1.6058999999999999E-3</c:v>
                </c:pt>
                <c:pt idx="3">
                  <c:v>4.59078E-3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B0-43BE-B9E2-979190E5DC0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ÁrbolSalPadre!$V$164</c:f>
              <c:strCache>
                <c:ptCount val="1"/>
                <c:pt idx="0">
                  <c:v>OB - BorrarHoja - Árbol Pino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ÁrbolSalPadre!$U$165:$U$168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ÁrbolSalPadre!$V$165:$V$168</c:f>
              <c:numCache>
                <c:formatCode>0.E+00</c:formatCode>
                <c:ptCount val="4"/>
                <c:pt idx="0">
                  <c:v>1.37806E-4</c:v>
                </c:pt>
                <c:pt idx="1">
                  <c:v>1.8022100000000001E-3</c:v>
                </c:pt>
                <c:pt idx="2">
                  <c:v>6.6318499999999999E-3</c:v>
                </c:pt>
                <c:pt idx="3">
                  <c:v>1.7914099999999999E-2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6F-4985-BA55-9476AAD7281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ÁrbolSalPadre!$V$185</c:f>
              <c:strCache>
                <c:ptCount val="1"/>
                <c:pt idx="0">
                  <c:v>OB - BorrarHoja - Árbol Arbusto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ÁrbolSalPadre!$U$186:$U$189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ÁrbolSalPadre!$V$186:$V$189</c:f>
              <c:numCache>
                <c:formatCode>0.E+00</c:formatCode>
                <c:ptCount val="4"/>
                <c:pt idx="0">
                  <c:v>1.5020399999999999E-5</c:v>
                </c:pt>
                <c:pt idx="1">
                  <c:v>3.2186500000000001E-5</c:v>
                </c:pt>
                <c:pt idx="2">
                  <c:v>4.6730000000000002E-5</c:v>
                </c:pt>
                <c:pt idx="3">
                  <c:v>6.0319899999999998E-5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FC-4E42-A56A-FC8D3B7E50E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ÁrbolSalPadre!$V$203</c:f>
              <c:strCache>
                <c:ptCount val="1"/>
                <c:pt idx="0">
                  <c:v>OB - BorrarHoja - Árbol Promedio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ÁrbolSalPadre!$U$204:$U$207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ÁrbolSalPadre!$V$204:$V$207</c:f>
              <c:numCache>
                <c:formatCode>0.E+00</c:formatCode>
                <c:ptCount val="4"/>
                <c:pt idx="0">
                  <c:v>5.7697300000000001E-5</c:v>
                </c:pt>
                <c:pt idx="1">
                  <c:v>6.845E-4</c:v>
                </c:pt>
                <c:pt idx="2">
                  <c:v>2.2718899999999999E-3</c:v>
                </c:pt>
                <c:pt idx="3">
                  <c:v>5.9509300000000001E-3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E0-4E1B-87DF-94AB6945A0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ÁrbolSalPadre!$V$221</c:f>
              <c:strCache>
                <c:ptCount val="1"/>
                <c:pt idx="0">
                  <c:v>OB - BorrarHoja - Árbol Binario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ÁrbolSalPadre!$U$222:$U$225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ÁrbolSalPadre!$V$222:$V$225</c:f>
              <c:numCache>
                <c:formatCode>0.E+00</c:formatCode>
                <c:ptCount val="4"/>
                <c:pt idx="0">
                  <c:v>5.3405800000000003E-5</c:v>
                </c:pt>
                <c:pt idx="1">
                  <c:v>7.0881799999999995E-4</c:v>
                </c:pt>
                <c:pt idx="2">
                  <c:v>3.39413E-3</c:v>
                </c:pt>
                <c:pt idx="3">
                  <c:v>8.7471000000000007E-3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60-4CEC-8757-98968ADF829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ÁrbolSalPadre!$V$244</c:f>
              <c:strCache>
                <c:ptCount val="1"/>
                <c:pt idx="0">
                  <c:v>Algoritmo - Listar en PreOrden - Árbol Pino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ÁrbolSalPadre!$U$245:$U$248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ÁrbolSalPadre!$V$245:$V$248</c:f>
              <c:numCache>
                <c:formatCode>0.E+00</c:formatCode>
                <c:ptCount val="4"/>
                <c:pt idx="0">
                  <c:v>1.5735599999999999E-4</c:v>
                </c:pt>
                <c:pt idx="1">
                  <c:v>1.61648E-3</c:v>
                </c:pt>
                <c:pt idx="2">
                  <c:v>2.2296899999999999E-3</c:v>
                </c:pt>
                <c:pt idx="3">
                  <c:v>2.9129999999999998E-3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7B-4F69-AF2D-5585FBFA9E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ÁrbolSalPadre!$V$265</c:f>
              <c:strCache>
                <c:ptCount val="1"/>
                <c:pt idx="0">
                  <c:v>Algoritmo - Listar en PreOrden - Árbol Arbusto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ÁrbolSalPadre!$U$266:$U$269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ÁrbolSalPadre!$V$266:$V$269</c:f>
              <c:numCache>
                <c:formatCode>0.E+00</c:formatCode>
                <c:ptCount val="4"/>
                <c:pt idx="0">
                  <c:v>2.14577E-5</c:v>
                </c:pt>
                <c:pt idx="1">
                  <c:v>2.16484E-4</c:v>
                </c:pt>
                <c:pt idx="2">
                  <c:v>3.4976000000000001E-4</c:v>
                </c:pt>
                <c:pt idx="3">
                  <c:v>4.9591100000000003E-4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3-4779-9E24-1F337FD3E27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ÁrbolSalPadre!$E$30</c:f>
              <c:strCache>
                <c:ptCount val="1"/>
                <c:pt idx="0">
                  <c:v>OB - Hermano - Árbol Arbusto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ÁrbolSalPadre!$D$31:$D$34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ÁrbolSalPadre!$E$31:$E$34</c:f>
              <c:numCache>
                <c:formatCode>0.E+00</c:formatCode>
                <c:ptCount val="4"/>
                <c:pt idx="0">
                  <c:v>1.5115700000000001E-7</c:v>
                </c:pt>
                <c:pt idx="1">
                  <c:v>1.7249600000000001E-7</c:v>
                </c:pt>
                <c:pt idx="2">
                  <c:v>2.0157700000000001E-7</c:v>
                </c:pt>
                <c:pt idx="3">
                  <c:v>2.7944799999999998E-7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5C-4BD7-A524-F31B5B12561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ÁrbolSalPadre!$V$283</c:f>
              <c:strCache>
                <c:ptCount val="1"/>
                <c:pt idx="0">
                  <c:v>Algoritmo - Listar en PreOrden - Árbol Promedio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ÁrbolSalPadre!$U$284:$U$287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ÁrbolSalPadre!$V$284:$V$287</c:f>
              <c:numCache>
                <c:formatCode>0.E+00</c:formatCode>
                <c:ptCount val="4"/>
                <c:pt idx="0">
                  <c:v>3.2186500000000001E-5</c:v>
                </c:pt>
                <c:pt idx="1">
                  <c:v>3.4236899999999997E-4</c:v>
                </c:pt>
                <c:pt idx="2">
                  <c:v>7.0357299999999998E-4</c:v>
                </c:pt>
                <c:pt idx="3">
                  <c:v>9.3650799999999996E-4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2F-4795-B797-0F78502DCAB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ÁrbolSalPadre!$V$301</c:f>
              <c:strCache>
                <c:ptCount val="1"/>
                <c:pt idx="0">
                  <c:v>Algoritmo - Listar en PreOrden - Árbol Binario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ÁrbolSalPadre!$U$302:$U$305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ÁrbolSalPadre!$V$302:$V$305</c:f>
              <c:numCache>
                <c:formatCode>0.E+00</c:formatCode>
                <c:ptCount val="4"/>
                <c:pt idx="0">
                  <c:v>3.1232799999999997E-5</c:v>
                </c:pt>
                <c:pt idx="1">
                  <c:v>4.8565899999999999E-4</c:v>
                </c:pt>
                <c:pt idx="2">
                  <c:v>5.9699999999999998E-4</c:v>
                </c:pt>
                <c:pt idx="3">
                  <c:v>1.36399E-3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5C-428F-B98A-3978B79C28F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ÁrbolSalPadre!$V$323</c:f>
              <c:strCache>
                <c:ptCount val="1"/>
                <c:pt idx="0">
                  <c:v>Algoritmo -Listar en Niveles - Árbol Pino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ÁrbolSalPadre!$U$324:$U$327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ÁrbolSalPadre!$V$324:$V$327</c:f>
              <c:numCache>
                <c:formatCode>0.E+00</c:formatCode>
                <c:ptCount val="4"/>
                <c:pt idx="0">
                  <c:v>5.9557000000000002E-4</c:v>
                </c:pt>
                <c:pt idx="1">
                  <c:v>8.4281000000000004E-4</c:v>
                </c:pt>
                <c:pt idx="2">
                  <c:v>1.302E-3</c:v>
                </c:pt>
                <c:pt idx="3">
                  <c:v>1.6620199999999999E-3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C-4B61-A606-B2A12B74015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ÁrbolSalPadre!$V$344</c:f>
              <c:strCache>
                <c:ptCount val="1"/>
                <c:pt idx="0">
                  <c:v>Algoritmo -Listar en Niveles - Árbol Arbusto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ÁrbolSalPadre!$U$345:$U$348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ÁrbolSalPadre!$V$345:$V$348</c:f>
              <c:numCache>
                <c:formatCode>0.E+00</c:formatCode>
                <c:ptCount val="4"/>
                <c:pt idx="0">
                  <c:v>5.6743600000000003E-5</c:v>
                </c:pt>
                <c:pt idx="1">
                  <c:v>4.6706200000000002E-4</c:v>
                </c:pt>
                <c:pt idx="2">
                  <c:v>7.4696500000000004E-4</c:v>
                </c:pt>
                <c:pt idx="3">
                  <c:v>1.38116E-3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C0-4F83-8492-7F85FBB296D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ÁrbolSalPadre!$V$362</c:f>
              <c:strCache>
                <c:ptCount val="1"/>
                <c:pt idx="0">
                  <c:v>Algoritmo -Listar en Niveles - Árbol Promedio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ÁrbolSalPadre!$U$363:$U$366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ÁrbolSalPadre!$V$363:$V$366</c:f>
              <c:numCache>
                <c:formatCode>0.E+00</c:formatCode>
                <c:ptCount val="4"/>
                <c:pt idx="0">
                  <c:v>3.4046199999999998E-4</c:v>
                </c:pt>
                <c:pt idx="1">
                  <c:v>7.7629100000000003E-4</c:v>
                </c:pt>
                <c:pt idx="2">
                  <c:v>1.20068E-3</c:v>
                </c:pt>
                <c:pt idx="3">
                  <c:v>2.0420600000000001E-3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EF-4F5E-8203-041D91B573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ÁrbolSalPadre!$V$380</c:f>
              <c:strCache>
                <c:ptCount val="1"/>
                <c:pt idx="0">
                  <c:v>Algoritmo -Listar en Niveles - Árbol Binario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ÁrbolSalPadre!$U$381:$U$384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ÁrbolSalPadre!$V$381:$V$384</c:f>
              <c:numCache>
                <c:formatCode>0.E+00</c:formatCode>
                <c:ptCount val="4"/>
                <c:pt idx="0">
                  <c:v>3.6644899999999997E-4</c:v>
                </c:pt>
                <c:pt idx="1">
                  <c:v>7.9822499999999995E-4</c:v>
                </c:pt>
                <c:pt idx="2">
                  <c:v>1.2867499999999999E-3</c:v>
                </c:pt>
                <c:pt idx="3">
                  <c:v>1.6439E-3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26-465A-AE46-53DD4695E16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err="1" smtClean="0"/>
                  <a:t>Tiempo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ÁrbolSalPadre!$V$405</c:f>
              <c:strCache>
                <c:ptCount val="1"/>
                <c:pt idx="0">
                  <c:v>Algoritmo - AveriguarNiveles (PreOrden) - Árbol Pino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ÁrbolSalPadre!$U$406:$U$409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ÁrbolSalPadre!$V$406:$V$409</c:f>
              <c:numCache>
                <c:formatCode>0.E+00</c:formatCode>
                <c:ptCount val="4"/>
                <c:pt idx="0">
                  <c:v>4.3392200000000001E-5</c:v>
                </c:pt>
                <c:pt idx="1">
                  <c:v>9.9229799999999996E-4</c:v>
                </c:pt>
                <c:pt idx="2">
                  <c:v>8.6951300000000004E-4</c:v>
                </c:pt>
                <c:pt idx="3">
                  <c:v>3.4031899999999999E-3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4A-46FD-BA6C-0100146162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ÁrbolSalPadre!$V$426</c:f>
              <c:strCache>
                <c:ptCount val="1"/>
                <c:pt idx="0">
                  <c:v>Algoritmo - AveriguarNiveles (PreOrden) - Árbol Arbusto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ÁrbolSalPadre!$U$427:$U$430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ÁrbolSalPadre!$V$427:$V$430</c:f>
              <c:numCache>
                <c:formatCode>0.E+00</c:formatCode>
                <c:ptCount val="4"/>
                <c:pt idx="0">
                  <c:v>2.5987599999999998E-5</c:v>
                </c:pt>
                <c:pt idx="1">
                  <c:v>1.92404E-4</c:v>
                </c:pt>
                <c:pt idx="2">
                  <c:v>4.4751200000000001E-4</c:v>
                </c:pt>
                <c:pt idx="3">
                  <c:v>4.8851999999999999E-4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C1-4B66-97E7-60EC65C2279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ÁrbolSalPadre!$V$444</c:f>
              <c:strCache>
                <c:ptCount val="1"/>
                <c:pt idx="0">
                  <c:v>Algoritmo - AveriguarNiveles (PreOrden)- Árbol Promedio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ÁrbolSalPadre!$U$445:$U$448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ÁrbolSalPadre!$V$445:$V$448</c:f>
              <c:numCache>
                <c:formatCode>0.E+00</c:formatCode>
                <c:ptCount val="4"/>
                <c:pt idx="0">
                  <c:v>3.7193300000000002E-5</c:v>
                </c:pt>
                <c:pt idx="1">
                  <c:v>3.3569300000000003E-4</c:v>
                </c:pt>
                <c:pt idx="2">
                  <c:v>5.6099899999999996E-4</c:v>
                </c:pt>
                <c:pt idx="3">
                  <c:v>8.2659699999999999E-4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E1-4C0E-B42F-77B838774A1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ÁrbolSalPadre!$V$462</c:f>
              <c:strCache>
                <c:ptCount val="1"/>
                <c:pt idx="0">
                  <c:v>Algoritmo - AveriguarNiveles (PreOrden) - Árbol Binario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ÁrbolSalPadre!$U$463:$U$466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ÁrbolSalPadre!$V$463:$V$466</c:f>
              <c:numCache>
                <c:formatCode>0.E+00</c:formatCode>
                <c:ptCount val="4"/>
                <c:pt idx="0">
                  <c:v>4.3392200000000001E-5</c:v>
                </c:pt>
                <c:pt idx="1">
                  <c:v>4.2009399999999998E-4</c:v>
                </c:pt>
                <c:pt idx="2">
                  <c:v>6.1130500000000003E-4</c:v>
                </c:pt>
                <c:pt idx="3">
                  <c:v>1.4939300000000001E-3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58-40F3-9DF0-10B882A8035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ÁrbolSalPadre!$V$405</c:f>
              <c:strCache>
                <c:ptCount val="1"/>
                <c:pt idx="0">
                  <c:v>Algoritmo - AveriguarNiveles (PreOrden) - Árbol Pino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ÁrbolSalPadre!$U$406:$U$409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ÁrbolSalPadre!$V$406:$V$409</c:f>
              <c:numCache>
                <c:formatCode>0.E+00</c:formatCode>
                <c:ptCount val="4"/>
                <c:pt idx="0">
                  <c:v>4.6014799999999999E-5</c:v>
                </c:pt>
                <c:pt idx="1">
                  <c:v>5.3048099999999996E-4</c:v>
                </c:pt>
                <c:pt idx="2">
                  <c:v>1.00636E-3</c:v>
                </c:pt>
                <c:pt idx="3">
                  <c:v>2.1874899999999998E-3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67-4925-8B4D-5556F6B7F52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ÁrbolSalPadre!$V$486</c:f>
              <c:strCache>
                <c:ptCount val="1"/>
                <c:pt idx="0">
                  <c:v>Algoritmo - AveriguarNiveles (Niveles)  - Árbol Pino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ÁrbolSalPadre!$U$487:$U$490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ÁrbolSalPadre!$V$487:$V$490</c:f>
              <c:numCache>
                <c:formatCode>General</c:formatCode>
                <c:ptCount val="4"/>
                <c:pt idx="0">
                  <c:v>5.6541399999999999E-2</c:v>
                </c:pt>
                <c:pt idx="1">
                  <c:v>5.3284599999999998</c:v>
                </c:pt>
                <c:pt idx="2">
                  <c:v>15.342700000000001</c:v>
                </c:pt>
                <c:pt idx="3">
                  <c:v>33.320799999999998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F9-4650-8DAD-3732EA1172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ÁrbolSalPadre!$V$507</c:f>
              <c:strCache>
                <c:ptCount val="1"/>
                <c:pt idx="0">
                  <c:v>Algoritmo - AveriguarNiveles (Niveles)  - Árbol Arbusto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ÁrbolSalPadre!$U$508:$U$511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ÁrbolSalPadre!$V$508:$V$511</c:f>
              <c:numCache>
                <c:formatCode>0.E+00</c:formatCode>
                <c:ptCount val="4"/>
                <c:pt idx="0">
                  <c:v>1.01566E-4</c:v>
                </c:pt>
                <c:pt idx="1">
                  <c:v>8.8715599999999995E-4</c:v>
                </c:pt>
                <c:pt idx="2">
                  <c:v>1.5082400000000001E-3</c:v>
                </c:pt>
                <c:pt idx="3">
                  <c:v>2.5536999999999999E-3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09-44E1-9FD5-14976459208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ÁrbolSalPadre!$V$525</c:f>
              <c:strCache>
                <c:ptCount val="1"/>
                <c:pt idx="0">
                  <c:v>Algoritmo - AveriguarNiveles (Niveles)  - Árbol Promedio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ÁrbolSalPadre!$U$526:$U$529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ÁrbolSalPadre!$V$526:$V$529</c:f>
              <c:numCache>
                <c:formatCode>0.E+00</c:formatCode>
                <c:ptCount val="4"/>
                <c:pt idx="0">
                  <c:v>4.8661199999999998E-4</c:v>
                </c:pt>
                <c:pt idx="1">
                  <c:v>2.0585099999999999E-3</c:v>
                </c:pt>
                <c:pt idx="2">
                  <c:v>3.3092500000000001E-3</c:v>
                </c:pt>
                <c:pt idx="3">
                  <c:v>4.9688800000000002E-3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76-4BF8-807F-7332B9EB148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ÁrbolSalPadre!$V$543</c:f>
              <c:strCache>
                <c:ptCount val="1"/>
                <c:pt idx="0">
                  <c:v>Algoritmo - AveriguarNiveles (Niveles)  - Árbol Binario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ÁrbolSalPadre!$U$544:$U$547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ÁrbolSalPadre!$V$544:$V$547</c:f>
              <c:numCache>
                <c:formatCode>0.E+00</c:formatCode>
                <c:ptCount val="4"/>
                <c:pt idx="0">
                  <c:v>4.8994999999999996E-4</c:v>
                </c:pt>
                <c:pt idx="1">
                  <c:v>2.4304399999999999E-3</c:v>
                </c:pt>
                <c:pt idx="2">
                  <c:v>3.9727699999999996E-3</c:v>
                </c:pt>
                <c:pt idx="3">
                  <c:v>5.6622E-3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5C-48F9-8627-65DFFD5731D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dirty="0"/>
              <a:t>OB </a:t>
            </a:r>
            <a:r>
              <a:rPr lang="es-ES" sz="1800" dirty="0" smtClean="0"/>
              <a:t>– Hermano Derecho </a:t>
            </a:r>
            <a:r>
              <a:rPr lang="es-ES" sz="1800" dirty="0"/>
              <a:t>- Árbol Promedio - Árbol con Señalador al Padre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ÁrbolSalPadre!$E$48</c:f>
              <c:strCache>
                <c:ptCount val="1"/>
                <c:pt idx="0">
                  <c:v>OB - Hermano - Árbol Promedio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ÁrbolSalPadre!$D$49:$D$52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ÁrbolSalPadre!$E$49:$E$52</c:f>
              <c:numCache>
                <c:formatCode>0.E+00</c:formatCode>
                <c:ptCount val="4"/>
                <c:pt idx="0">
                  <c:v>1.14226E-6</c:v>
                </c:pt>
                <c:pt idx="1">
                  <c:v>1.01996E-5</c:v>
                </c:pt>
                <c:pt idx="2">
                  <c:v>4.2938800000000003E-5</c:v>
                </c:pt>
                <c:pt idx="3">
                  <c:v>1.1916100000000001E-4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9E-4780-AA92-F1F5F2782E5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dirty="0"/>
              <a:t>OB - Hermano </a:t>
            </a:r>
            <a:r>
              <a:rPr lang="es-ES" sz="1800" dirty="0" smtClean="0"/>
              <a:t>Derecho - </a:t>
            </a:r>
            <a:r>
              <a:rPr lang="es-ES" sz="1800" dirty="0"/>
              <a:t>Árbol Binario - Árbol con Señalador al Padre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ÁrbolSalPadre!$E$66</c:f>
              <c:strCache>
                <c:ptCount val="1"/>
                <c:pt idx="0">
                  <c:v>OB - Hermano - Árbol Binario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ÁrbolSalPadre!$D$67:$D$70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ÁrbolSalPadre!$E$67:$E$70</c:f>
              <c:numCache>
                <c:formatCode>0.E+00</c:formatCode>
                <c:ptCount val="4"/>
                <c:pt idx="0">
                  <c:v>1.4345599999999999E-6</c:v>
                </c:pt>
                <c:pt idx="1">
                  <c:v>1.2801499999999999E-5</c:v>
                </c:pt>
                <c:pt idx="2">
                  <c:v>5.3755399999999997E-5</c:v>
                </c:pt>
                <c:pt idx="3">
                  <c:v>1.47863E-4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39-4C6C-B05D-6C78A5BC798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ÁrbolSalPadre!$F$87</c:f>
              <c:strCache>
                <c:ptCount val="1"/>
                <c:pt idx="0">
                  <c:v>OB - Padre - Árbol Pino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ÁrbolSalPadre!$E$88:$E$91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ÁrbolSalPadre!$F$88:$F$91</c:f>
              <c:numCache>
                <c:formatCode>0.E+00</c:formatCode>
                <c:ptCount val="4"/>
                <c:pt idx="0">
                  <c:v>2.9180500000000002E-2</c:v>
                </c:pt>
                <c:pt idx="1">
                  <c:v>2.9181900000000002E-3</c:v>
                </c:pt>
                <c:pt idx="2">
                  <c:v>7.2975299999999998E-4</c:v>
                </c:pt>
                <c:pt idx="3">
                  <c:v>2.9215099999999999E-4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33-4275-9A82-AD3DE371ECB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ÁrbolSalPadre!$F$108</c:f>
              <c:strCache>
                <c:ptCount val="1"/>
                <c:pt idx="0">
                  <c:v>OB - Padre - Árbol Arbusto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ÁrbolSalPadre!$E$109:$E$112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ÁrbolSalPadre!$F$109:$F$112</c:f>
              <c:numCache>
                <c:formatCode>0.E+00</c:formatCode>
                <c:ptCount val="4"/>
                <c:pt idx="0">
                  <c:v>2.6918199999999999E-5</c:v>
                </c:pt>
                <c:pt idx="1">
                  <c:v>2.84238E-6</c:v>
                </c:pt>
                <c:pt idx="2">
                  <c:v>8.6155499999999996E-7</c:v>
                </c:pt>
                <c:pt idx="3">
                  <c:v>4.9753900000000002E-7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0E-4A38-BDBC-6785A578B80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ÁrbolSalPadre!$F$126</c:f>
              <c:strCache>
                <c:ptCount val="1"/>
                <c:pt idx="0">
                  <c:v>OB - Padre - Árbol Promedio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ÁrbolSalPadre!$E$127:$E$130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ÁrbolSalPadre!$F$127:$F$130</c:f>
              <c:numCache>
                <c:formatCode>0.E+00</c:formatCode>
                <c:ptCount val="4"/>
                <c:pt idx="0">
                  <c:v>1.19162E-2</c:v>
                </c:pt>
                <c:pt idx="1">
                  <c:v>1.19177E-3</c:v>
                </c:pt>
                <c:pt idx="2">
                  <c:v>2.98122E-4</c:v>
                </c:pt>
                <c:pt idx="3">
                  <c:v>1.1945E-4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C-4A5D-96F7-DD0F5C547F5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err="1" smtClean="0"/>
                  <a:t>Tamaño</a:t>
                </a:r>
                <a:r>
                  <a:rPr lang="en-US" sz="1200" dirty="0" smtClean="0"/>
                  <a:t> n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ÁrbolSalPadre!$F$144</c:f>
              <c:strCache>
                <c:ptCount val="1"/>
                <c:pt idx="0">
                  <c:v>OB - Padre - Árbol Binario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ÁrbolSalPadre!$E$145:$E$148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ÁrbolSalPadre!$F$145:$F$148</c:f>
              <c:numCache>
                <c:formatCode>0.E+00</c:formatCode>
                <c:ptCount val="4"/>
                <c:pt idx="0">
                  <c:v>1.47864E-2</c:v>
                </c:pt>
                <c:pt idx="1">
                  <c:v>1.4788100000000001E-3</c:v>
                </c:pt>
                <c:pt idx="2">
                  <c:v>3.6988800000000002E-4</c:v>
                </c:pt>
                <c:pt idx="3">
                  <c:v>1.48181E-4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89-413B-B727-F9B7B35C961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dirty="0"/>
              <a:t>OB </a:t>
            </a:r>
            <a:r>
              <a:rPr lang="es-ES" sz="1800" dirty="0" smtClean="0"/>
              <a:t>– Hermano Derecho </a:t>
            </a:r>
            <a:r>
              <a:rPr lang="es-ES" sz="1800" dirty="0"/>
              <a:t>- Árbol Pino - Árbol con Señalador al Padre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ÁrbolSalPadre!$E$9</c:f>
              <c:strCache>
                <c:ptCount val="1"/>
                <c:pt idx="0">
                  <c:v>OB - Hermano - Árbol Pino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ÁrbolSalPadre!$D$10:$D$13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ÁrbolSalPadre!$E$10:$E$13</c:f>
              <c:numCache>
                <c:formatCode>0.00E+00</c:formatCode>
                <c:ptCount val="4"/>
                <c:pt idx="0">
                  <c:v>2.5575200000000002E-6</c:v>
                </c:pt>
                <c:pt idx="1">
                  <c:v>2.4853100000000001E-5</c:v>
                </c:pt>
                <c:pt idx="2">
                  <c:v>1.0542100000000001E-4</c:v>
                </c:pt>
                <c:pt idx="3">
                  <c:v>2.91804E-4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C1-453A-AD9A-0C5F93142E9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Tamaño 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ÁrbolSalPadre!$F$165</c:f>
              <c:strCache>
                <c:ptCount val="1"/>
                <c:pt idx="0">
                  <c:v>OB - BorrarHoja - Árbol Pino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ÁrbolSalPadre!$E$166:$E$169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ÁrbolSalPadre!$F$166:$F$169</c:f>
              <c:numCache>
                <c:formatCode>0.E+00</c:formatCode>
                <c:ptCount val="4"/>
                <c:pt idx="0">
                  <c:v>29.2151</c:v>
                </c:pt>
                <c:pt idx="1">
                  <c:v>29.2151</c:v>
                </c:pt>
                <c:pt idx="2">
                  <c:v>29.2151</c:v>
                </c:pt>
                <c:pt idx="3">
                  <c:v>29.2151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E7-4ACF-800E-DCE92F04308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layout>
            <c:manualLayout>
              <c:xMode val="edge"/>
              <c:yMode val="edge"/>
              <c:x val="1.5277777777777777E-2"/>
              <c:y val="0.441942840478273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ÁrbolSalPadre!$F$186</c:f>
              <c:strCache>
                <c:ptCount val="1"/>
                <c:pt idx="0">
                  <c:v>OB - BorrarHoja - Árbol Arbusto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ÁrbolSalPadre!$E$187:$E$190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ÁrbolSalPadre!$F$187:$F$190</c:f>
              <c:numCache>
                <c:formatCode>0.E+00</c:formatCode>
                <c:ptCount val="4"/>
                <c:pt idx="0">
                  <c:v>4.9758700000000003E-2</c:v>
                </c:pt>
                <c:pt idx="1">
                  <c:v>4.9806099999999999E-2</c:v>
                </c:pt>
                <c:pt idx="2">
                  <c:v>5.0002100000000001E-2</c:v>
                </c:pt>
                <c:pt idx="3">
                  <c:v>5.0509199999999997E-2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E9-4D51-9631-9A9280F4258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ÁrbolSalPadre!$F$204</c:f>
              <c:strCache>
                <c:ptCount val="1"/>
                <c:pt idx="0">
                  <c:v>OB - BorrarHoja - Árbol Promedio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ÁrbolSalPadre!$E$205:$E$208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ÁrbolSalPadre!$F$205:$F$208</c:f>
              <c:numCache>
                <c:formatCode>General</c:formatCode>
                <c:ptCount val="4"/>
                <c:pt idx="0">
                  <c:v>11.945</c:v>
                </c:pt>
                <c:pt idx="1">
                  <c:v>11.945</c:v>
                </c:pt>
                <c:pt idx="2">
                  <c:v>11.945</c:v>
                </c:pt>
                <c:pt idx="3">
                  <c:v>11.945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83-4FE5-8C32-606BCAD6792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ÁrbolSalPadre!$F$222</c:f>
              <c:strCache>
                <c:ptCount val="1"/>
                <c:pt idx="0">
                  <c:v>OB - BorrarHoja - Árbol Binario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ÁrbolSalPadre!$E$223:$E$226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ÁrbolSalPadre!$F$223:$F$226</c:f>
              <c:numCache>
                <c:formatCode>General</c:formatCode>
                <c:ptCount val="4"/>
                <c:pt idx="0">
                  <c:v>14.818099999999999</c:v>
                </c:pt>
                <c:pt idx="1">
                  <c:v>14.818099999999999</c:v>
                </c:pt>
                <c:pt idx="2">
                  <c:v>14.818099999999999</c:v>
                </c:pt>
                <c:pt idx="3">
                  <c:v>14.818099999999999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16-4D29-B1A0-42B08977CC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ÁrbolSalPadre!$F$245</c:f>
              <c:strCache>
                <c:ptCount val="1"/>
                <c:pt idx="0">
                  <c:v>Algoritmo -Listar en PreOrden - Árbol Pino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ÁrbolSalPadre!$E$246:$E$249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ÁrbolSalPadre!$F$246:$F$249</c:f>
              <c:numCache>
                <c:formatCode>0.E+00</c:formatCode>
                <c:ptCount val="4"/>
                <c:pt idx="0">
                  <c:v>2.74515E-3</c:v>
                </c:pt>
                <c:pt idx="1">
                  <c:v>0.24743599999999999</c:v>
                </c:pt>
                <c:pt idx="2">
                  <c:v>0.71158100000000002</c:v>
                </c:pt>
                <c:pt idx="3">
                  <c:v>1.53033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9B-48F4-ABB7-175CDCC6B15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ÁrbolSalPadre!$F$266</c:f>
              <c:strCache>
                <c:ptCount val="1"/>
                <c:pt idx="0">
                  <c:v>Algoritmo - Listar en PreOrden - Árbol Arbusto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ÁrbolSalPadre!$E$267:$E$270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ÁrbolSalPadre!$F$267:$F$270</c:f>
              <c:numCache>
                <c:formatCode>0.E+00</c:formatCode>
                <c:ptCount val="4"/>
                <c:pt idx="0">
                  <c:v>2.8564900000000002E-3</c:v>
                </c:pt>
                <c:pt idx="1">
                  <c:v>0.24736900000000001</c:v>
                </c:pt>
                <c:pt idx="2">
                  <c:v>0.70011800000000002</c:v>
                </c:pt>
                <c:pt idx="3">
                  <c:v>1.4800500000000001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04-40B7-8838-1535562CD0F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ÁrbolSalPadre!$F$284</c:f>
              <c:strCache>
                <c:ptCount val="1"/>
                <c:pt idx="0">
                  <c:v>Algoritmo - Listar en PreOrden - Árbol Promedio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ÁrbolSalPadre!$E$285:$E$288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ÁrbolSalPadre!$F$285:$F$288</c:f>
              <c:numCache>
                <c:formatCode>0.E+00</c:formatCode>
                <c:ptCount val="4"/>
                <c:pt idx="0">
                  <c:v>2.4969599999999999E-3</c:v>
                </c:pt>
                <c:pt idx="1">
                  <c:v>0.23455899999999999</c:v>
                </c:pt>
                <c:pt idx="2">
                  <c:v>0.67574999999999996</c:v>
                </c:pt>
                <c:pt idx="3">
                  <c:v>1.4296899999999999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D4-4ACD-8010-42390E3EE05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ÁrbolSalPadre!$F$302</c:f>
              <c:strCache>
                <c:ptCount val="1"/>
                <c:pt idx="0">
                  <c:v>Algoritmo - Listar en PreOrden - Árbol Binario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ÁrbolSalPadre!$E$303:$E$306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ÁrbolSalPadre!$F$303:$F$306</c:f>
              <c:numCache>
                <c:formatCode>0.E+00</c:formatCode>
                <c:ptCount val="4"/>
                <c:pt idx="0">
                  <c:v>2.4359199999999998E-3</c:v>
                </c:pt>
                <c:pt idx="1">
                  <c:v>0.23668400000000001</c:v>
                </c:pt>
                <c:pt idx="2">
                  <c:v>0.70074099999999995</c:v>
                </c:pt>
                <c:pt idx="3">
                  <c:v>1.4673499999999999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19-4E91-8025-45A75ABA426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64457567804024"/>
          <c:y val="0.96874978127734024"/>
          <c:w val="0.50471084864391946"/>
          <c:h val="3.1250218722659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ÁrbolSalPadre!$F$324</c:f>
              <c:strCache>
                <c:ptCount val="1"/>
                <c:pt idx="0">
                  <c:v>Algoritmo -Listar en Niveles - Árbol Pino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ÁrbolSalPadre!$E$325:$E$328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ÁrbolSalPadre!$F$325:$F$328</c:f>
              <c:numCache>
                <c:formatCode>0.E+00</c:formatCode>
                <c:ptCount val="4"/>
                <c:pt idx="0">
                  <c:v>2.74158E-3</c:v>
                </c:pt>
                <c:pt idx="1">
                  <c:v>0.252886</c:v>
                </c:pt>
                <c:pt idx="2">
                  <c:v>0.736097</c:v>
                </c:pt>
                <c:pt idx="3">
                  <c:v>1.59501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C2-4B8A-82AA-FF951284D4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ÁrbolSalPadre!$F$345</c:f>
              <c:strCache>
                <c:ptCount val="1"/>
                <c:pt idx="0">
                  <c:v>Algoritmo -Listar en Niveles - Árbol Arbusto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ÁrbolSalPadre!$E$346:$E$349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ÁrbolSalPadre!$F$346:$F$349</c:f>
              <c:numCache>
                <c:formatCode>0.E+00</c:formatCode>
                <c:ptCount val="4"/>
                <c:pt idx="0">
                  <c:v>2.9966799999999998E-3</c:v>
                </c:pt>
                <c:pt idx="1">
                  <c:v>0.253579</c:v>
                </c:pt>
                <c:pt idx="2">
                  <c:v>0.69269999999999998</c:v>
                </c:pt>
                <c:pt idx="3">
                  <c:v>1.4575199999999999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F7-4C71-B6D6-11D3F270ED1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dirty="0"/>
              <a:t>OB - Hermano </a:t>
            </a:r>
            <a:r>
              <a:rPr lang="es-ES" sz="1800" dirty="0" smtClean="0"/>
              <a:t>Derecho</a:t>
            </a:r>
            <a:r>
              <a:rPr lang="es-ES" sz="1800" baseline="0" dirty="0" smtClean="0"/>
              <a:t> </a:t>
            </a:r>
            <a:r>
              <a:rPr lang="es-ES" sz="1800" dirty="0" smtClean="0"/>
              <a:t>- </a:t>
            </a:r>
            <a:r>
              <a:rPr lang="es-ES" sz="1800" dirty="0"/>
              <a:t>Árbol Arbusto - Árbol con Señalador al Padre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ÁrbolSalPadre!$E$30</c:f>
              <c:strCache>
                <c:ptCount val="1"/>
                <c:pt idx="0">
                  <c:v>OB - Hermano - Árbol Arbusto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ÁrbolSalPadre!$D$31:$D$34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ÁrbolSalPadre!$E$31:$E$34</c:f>
              <c:numCache>
                <c:formatCode>0.E+00</c:formatCode>
                <c:ptCount val="4"/>
                <c:pt idx="0">
                  <c:v>1.53065E-7</c:v>
                </c:pt>
                <c:pt idx="1">
                  <c:v>1.7793200000000001E-7</c:v>
                </c:pt>
                <c:pt idx="2">
                  <c:v>2.6335100000000001E-7</c:v>
                </c:pt>
                <c:pt idx="3">
                  <c:v>2.6778500000000001E-7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CC-4378-BB19-43A7F04AC30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ÁrbolSalPadre!$F$363</c:f>
              <c:strCache>
                <c:ptCount val="1"/>
                <c:pt idx="0">
                  <c:v>Algoritmo -Listar en Niveles - Árbol Promedio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ÁrbolSalPadre!$E$364:$E$367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ÁrbolSalPadre!$F$364:$F$367</c:f>
              <c:numCache>
                <c:formatCode>0.E+00</c:formatCode>
                <c:ptCount val="4"/>
                <c:pt idx="0">
                  <c:v>2.99358E-3</c:v>
                </c:pt>
                <c:pt idx="1">
                  <c:v>0.257629</c:v>
                </c:pt>
                <c:pt idx="2">
                  <c:v>0.71793700000000005</c:v>
                </c:pt>
                <c:pt idx="3">
                  <c:v>1.5636300000000001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E9-443D-A991-DE5D7724F1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ÁrbolSalPadre!$F$381</c:f>
              <c:strCache>
                <c:ptCount val="1"/>
                <c:pt idx="0">
                  <c:v>Algoritmo -Listar en Niveles - Árbol Binario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ÁrbolSalPadre!$E$382:$E$385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ÁrbolSalPadre!$F$382:$F$385</c:f>
              <c:numCache>
                <c:formatCode>0.E+00</c:formatCode>
                <c:ptCount val="4"/>
                <c:pt idx="0">
                  <c:v>2.9757E-3</c:v>
                </c:pt>
                <c:pt idx="1">
                  <c:v>0.26239299999999999</c:v>
                </c:pt>
                <c:pt idx="2">
                  <c:v>0.85444799999999999</c:v>
                </c:pt>
                <c:pt idx="3">
                  <c:v>1.53345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C9-437E-A54C-9559A5B5824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ÁrbolSalPadre!$F$406</c:f>
              <c:strCache>
                <c:ptCount val="1"/>
                <c:pt idx="0">
                  <c:v>Algoritmo - AveriguarNiveles (PreOrden) - Árbol Pino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ÁrbolSalPadre!$E$407:$E$410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ÁrbolSalPadre!$F$407:$F$410</c:f>
              <c:numCache>
                <c:formatCode>0.E+00</c:formatCode>
                <c:ptCount val="4"/>
                <c:pt idx="0">
                  <c:v>2.6600399999999998E-3</c:v>
                </c:pt>
                <c:pt idx="1">
                  <c:v>0.248111</c:v>
                </c:pt>
                <c:pt idx="2">
                  <c:v>0.71081000000000005</c:v>
                </c:pt>
                <c:pt idx="3">
                  <c:v>1.5371300000000001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72-43CF-9E69-7F70C4B4AB5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ÁrbolSalPadre!$F$427</c:f>
              <c:strCache>
                <c:ptCount val="1"/>
                <c:pt idx="0">
                  <c:v>Algoritmo - AveriguarNiveles (PreOrden) - Árbol Arbusto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ÁrbolSalPadre!$E$428:$E$431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ÁrbolSalPadre!$F$428:$F$431</c:f>
              <c:numCache>
                <c:formatCode>0.E+00</c:formatCode>
                <c:ptCount val="4"/>
                <c:pt idx="0">
                  <c:v>2.3693999999999998E-3</c:v>
                </c:pt>
                <c:pt idx="1">
                  <c:v>0.20587900000000001</c:v>
                </c:pt>
                <c:pt idx="2">
                  <c:v>0.59757800000000005</c:v>
                </c:pt>
                <c:pt idx="3">
                  <c:v>1.26329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9C-4B48-B8A8-511D2B615BA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ÁrbolSalPadre!$F$445</c:f>
              <c:strCache>
                <c:ptCount val="1"/>
                <c:pt idx="0">
                  <c:v>Algoritmo - AveriguarNiveles (PreOrden) - Árbol Promedio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ÁrbolSalPadre!$E$446:$E$449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ÁrbolSalPadre!$F$446:$F$449</c:f>
              <c:numCache>
                <c:formatCode>0.E+00</c:formatCode>
                <c:ptCount val="4"/>
                <c:pt idx="0">
                  <c:v>2.4657199999999998E-3</c:v>
                </c:pt>
                <c:pt idx="1">
                  <c:v>0.224582</c:v>
                </c:pt>
                <c:pt idx="2">
                  <c:v>0.65617999999999999</c:v>
                </c:pt>
                <c:pt idx="3">
                  <c:v>1.40411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6F-4A8D-BFCB-D3D5089C6D7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ÁrbolSalPadre!$F$463</c:f>
              <c:strCache>
                <c:ptCount val="1"/>
                <c:pt idx="0">
                  <c:v>Algoritmo - AveriguarNiveles (PreOrden) - Árbol Binario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ÁrbolSalPadre!$E$464:$E$467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ÁrbolSalPadre!$F$464:$F$467</c:f>
              <c:numCache>
                <c:formatCode>0.E+00</c:formatCode>
                <c:ptCount val="4"/>
                <c:pt idx="0">
                  <c:v>2.61211E-3</c:v>
                </c:pt>
                <c:pt idx="1">
                  <c:v>0.239927</c:v>
                </c:pt>
                <c:pt idx="2">
                  <c:v>0.68240400000000001</c:v>
                </c:pt>
                <c:pt idx="3">
                  <c:v>1.43875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EC-47AE-98D6-226E9D166ED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ÁrbolSalPadre!$F$487</c:f>
              <c:strCache>
                <c:ptCount val="1"/>
                <c:pt idx="0">
                  <c:v>Algoritmo - AveriguarNiveles (Niveles) - Árbol Pino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ÁrbolSalPadre!$E$488:$E$491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ÁrbolSalPadre!$F$488:$F$491</c:f>
              <c:numCache>
                <c:formatCode>0.E+00</c:formatCode>
                <c:ptCount val="4"/>
                <c:pt idx="0">
                  <c:v>2.8300299999999999E-3</c:v>
                </c:pt>
                <c:pt idx="1">
                  <c:v>0.25737199999999999</c:v>
                </c:pt>
                <c:pt idx="2">
                  <c:v>0.76355200000000001</c:v>
                </c:pt>
                <c:pt idx="3">
                  <c:v>1.5870299999999999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DD-4833-B2EE-7D807E62854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ÁrbolSalPadre!$F$508</c:f>
              <c:strCache>
                <c:ptCount val="1"/>
                <c:pt idx="0">
                  <c:v>Algoritmo - AveriguarNiveles (Niveles) - Árbol Arbusto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ÁrbolSalPadre!$E$509:$E$512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ÁrbolSalPadre!$F$509:$F$512</c:f>
              <c:numCache>
                <c:formatCode>0.E+00</c:formatCode>
                <c:ptCount val="4"/>
                <c:pt idx="0">
                  <c:v>3.11685E-3</c:v>
                </c:pt>
                <c:pt idx="1">
                  <c:v>0.254498</c:v>
                </c:pt>
                <c:pt idx="2">
                  <c:v>0.70804599999999995</c:v>
                </c:pt>
                <c:pt idx="3">
                  <c:v>1.47841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40-4E78-8352-9539E098D7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ÁrbolSalPadre!$F$526</c:f>
              <c:strCache>
                <c:ptCount val="1"/>
                <c:pt idx="0">
                  <c:v>Algoritmo - AveriguarNiveles (Niveles) - Árbol Promedio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ÁrbolSalPadre!$E$527:$E$530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ÁrbolSalPadre!$F$527:$F$530</c:f>
              <c:numCache>
                <c:formatCode>0.E+00</c:formatCode>
                <c:ptCount val="4"/>
                <c:pt idx="0">
                  <c:v>2.9814199999999998E-3</c:v>
                </c:pt>
                <c:pt idx="1">
                  <c:v>0.25911299999999998</c:v>
                </c:pt>
                <c:pt idx="2">
                  <c:v>0.74307299999999998</c:v>
                </c:pt>
                <c:pt idx="3">
                  <c:v>1.5685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DB-46DC-B1B5-A70853B96FC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ÁrbolSalPadre!$F$544</c:f>
              <c:strCache>
                <c:ptCount val="1"/>
                <c:pt idx="0">
                  <c:v>Algoritmo - AveriguarNiveles (Niveles)  - Árbol Binario - Árbol con Señalador al Padre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ÁrbolSalPadre!$E$545:$E$548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17000</c:v>
                </c:pt>
                <c:pt idx="3">
                  <c:v>25000</c:v>
                </c:pt>
              </c:numCache>
            </c:numRef>
          </c:cat>
          <c:val>
            <c:numRef>
              <c:f>ÁrbolSalPadre!$F$545:$F$548</c:f>
              <c:numCache>
                <c:formatCode>0.E+00</c:formatCode>
                <c:ptCount val="4"/>
                <c:pt idx="0">
                  <c:v>2.9780900000000001E-3</c:v>
                </c:pt>
                <c:pt idx="1">
                  <c:v>0.26414700000000002</c:v>
                </c:pt>
                <c:pt idx="2">
                  <c:v>0.755687</c:v>
                </c:pt>
                <c:pt idx="3">
                  <c:v>1.6498299999999999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2E-4911-9870-AED9867FC53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dirty="0"/>
              <a:t>OB </a:t>
            </a:r>
            <a:r>
              <a:rPr lang="es-ES" sz="1800" dirty="0" smtClean="0"/>
              <a:t>– Hermano Derecho </a:t>
            </a:r>
            <a:r>
              <a:rPr lang="es-ES" sz="1800" dirty="0"/>
              <a:t>- Árbol Pino - Árbol HMI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ÁrbolSalPadre!$V$9</c:f>
              <c:strCache>
                <c:ptCount val="1"/>
                <c:pt idx="0">
                  <c:v>OB - Hermano - Árbol Pino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ÁrbolSalPadre!$U$10:$U$13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ÁrbolSalPadre!$V$10:$V$13</c:f>
              <c:numCache>
                <c:formatCode>0.E+00</c:formatCode>
                <c:ptCount val="4"/>
                <c:pt idx="0">
                  <c:v>1.4162099999999999E-7</c:v>
                </c:pt>
                <c:pt idx="1">
                  <c:v>1.6033599999999999E-7</c:v>
                </c:pt>
                <c:pt idx="2">
                  <c:v>1.89477E-7</c:v>
                </c:pt>
                <c:pt idx="3">
                  <c:v>2.26154E-7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87-45D0-A21A-01EA414FDC3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dirty="0"/>
              <a:t>OB </a:t>
            </a:r>
            <a:r>
              <a:rPr lang="es-ES" sz="1800" dirty="0" smtClean="0"/>
              <a:t>– Hermano Derecho </a:t>
            </a:r>
            <a:r>
              <a:rPr lang="es-ES" sz="1800" dirty="0"/>
              <a:t>- Árbol Arbusto - Árbol HMI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ÁrbolSalPadre!$V$30</c:f>
              <c:strCache>
                <c:ptCount val="1"/>
                <c:pt idx="0">
                  <c:v>OB - Hermano - Árbol Arbusto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ÁrbolSalPadre!$U$31:$U$34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ÁrbolSalPadre!$V$31:$V$34</c:f>
              <c:numCache>
                <c:formatCode>0.E+00</c:formatCode>
                <c:ptCount val="4"/>
                <c:pt idx="0">
                  <c:v>1.43051E-7</c:v>
                </c:pt>
                <c:pt idx="1">
                  <c:v>1.7163799999999999E-7</c:v>
                </c:pt>
                <c:pt idx="2">
                  <c:v>2.0291799999999999E-7</c:v>
                </c:pt>
                <c:pt idx="3">
                  <c:v>2.3856199999999999E-7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C3-4857-9B51-DD402F7BA5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dirty="0"/>
              <a:t>OB </a:t>
            </a:r>
            <a:r>
              <a:rPr lang="es-ES" sz="1800" dirty="0" smtClean="0"/>
              <a:t>– Hermano Derecho  </a:t>
            </a:r>
            <a:r>
              <a:rPr lang="es-ES" sz="1800" dirty="0"/>
              <a:t>- Árbol Promedio - Árbol HMI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ÁrbolSalPadre!$V$48</c:f>
              <c:strCache>
                <c:ptCount val="1"/>
                <c:pt idx="0">
                  <c:v>OB - Hermano - Árbol Promedio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ÁrbolSalPadre!$U$49:$U$52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ÁrbolSalPadre!$V$49:$V$52</c:f>
              <c:numCache>
                <c:formatCode>0.E+00</c:formatCode>
                <c:ptCount val="4"/>
                <c:pt idx="0">
                  <c:v>1.4257399999999999E-7</c:v>
                </c:pt>
                <c:pt idx="1">
                  <c:v>1.6236300000000001E-7</c:v>
                </c:pt>
                <c:pt idx="2">
                  <c:v>1.91909E-7</c:v>
                </c:pt>
                <c:pt idx="3">
                  <c:v>2.3167399999999999E-7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79-489C-A5E9-86E14DD874C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dirty="0"/>
              <a:t>OB </a:t>
            </a:r>
            <a:r>
              <a:rPr lang="es-ES" sz="1800" dirty="0" smtClean="0"/>
              <a:t>– Hermano Derecho </a:t>
            </a:r>
            <a:r>
              <a:rPr lang="es-ES" sz="1800" dirty="0"/>
              <a:t>- Árbol Binario - Árbol HMI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ÁrbolSalPadre!$V$66</c:f>
              <c:strCache>
                <c:ptCount val="1"/>
                <c:pt idx="0">
                  <c:v>OB - Hermano - Árbol Binario - Árbol HMI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ÁrbolSalPadre!$U$67:$U$70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40000</c:v>
                </c:pt>
                <c:pt idx="3">
                  <c:v>100000</c:v>
                </c:pt>
              </c:numCache>
            </c:numRef>
          </c:cat>
          <c:val>
            <c:numRef>
              <c:f>ÁrbolSalPadre!$V$67:$V$70</c:f>
              <c:numCache>
                <c:formatCode>0.E+00</c:formatCode>
                <c:ptCount val="4"/>
                <c:pt idx="0">
                  <c:v>1.6140900000000001E-7</c:v>
                </c:pt>
                <c:pt idx="1">
                  <c:v>2.1493400000000001E-7</c:v>
                </c:pt>
                <c:pt idx="2">
                  <c:v>3.9925599999999999E-7</c:v>
                </c:pt>
                <c:pt idx="3">
                  <c:v>5.3746500000000003E-7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CF-4931-950A-AD351F29E0B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277071"/>
        <c:axId val="231274991"/>
      </c:lineChart>
      <c:catAx>
        <c:axId val="23127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Tamaño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4991"/>
        <c:crosses val="autoZero"/>
        <c:auto val="1"/>
        <c:lblAlgn val="ctr"/>
        <c:lblOffset val="100"/>
        <c:noMultiLvlLbl val="0"/>
      </c:catAx>
      <c:valAx>
        <c:axId val="23127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Tiempo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7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3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EBB4A-6CDC-49D3-9211-EB96CEF6E47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C2B6-71B0-4D1C-A146-2BF958AD7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59948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18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248639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70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28912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863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6777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848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73165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375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961208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419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45893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421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86898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37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45721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277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25700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009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90130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001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272985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571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93990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534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25227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51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450911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300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68559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23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77042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852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48562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596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639553"/>
              </p:ext>
            </p:extLst>
          </p:nvPr>
        </p:nvGraphicFramePr>
        <p:xfrm>
          <a:off x="0" y="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512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76198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208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8192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3432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11586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000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528558"/>
              </p:ext>
            </p:extLst>
          </p:nvPr>
        </p:nvGraphicFramePr>
        <p:xfrm>
          <a:off x="0" y="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840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68897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1034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83176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284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27684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9557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01815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2297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588205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910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517233"/>
              </p:ext>
            </p:extLst>
          </p:nvPr>
        </p:nvGraphicFramePr>
        <p:xfrm>
          <a:off x="0" y="1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546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74219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704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2836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8987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033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1361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23236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97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383055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3591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2066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538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80686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6552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37728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1737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56292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5597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24765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8783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93199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6100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27162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4120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76865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8780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60725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2377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86338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560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243459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798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93519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2910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80483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5179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50009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2976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31544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4660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25003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6329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48547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9189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96162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0515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70680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1768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87136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1128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16806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42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979881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301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18741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619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95676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39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05021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49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440</Words>
  <Application>Microsoft Office PowerPoint</Application>
  <PresentationFormat>Presentación en pantalla (4:3)</PresentationFormat>
  <Paragraphs>174</Paragraphs>
  <Slides>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</dc:creator>
  <cp:lastModifiedBy>Paulo</cp:lastModifiedBy>
  <cp:revision>17</cp:revision>
  <dcterms:created xsi:type="dcterms:W3CDTF">2017-10-30T01:00:30Z</dcterms:created>
  <dcterms:modified xsi:type="dcterms:W3CDTF">2017-10-30T04:40:44Z</dcterms:modified>
</cp:coreProperties>
</file>