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9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3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43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09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3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5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0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4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7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86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3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A0FEBE-67AB-4A31-AD36-A7B7668378E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6EB8AE-0788-45F1-B4E9-8CFA3629D2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4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2B6FD-81E0-EA60-DF4C-F5F0DC709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/>
              <a:t>Overview of Machine Learning Systems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8C747-363D-862E-5618-53D7CC993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Challenges and Considerations in Applying Machine Learning</a:t>
            </a:r>
          </a:p>
          <a:p>
            <a:endParaRPr lang="en-US" dirty="0"/>
          </a:p>
          <a:p>
            <a:r>
              <a:rPr lang="pt-BR" dirty="0" err="1"/>
              <a:t>Student</a:t>
            </a:r>
            <a:r>
              <a:rPr lang="pt-BR" dirty="0"/>
              <a:t>: Paulo Eduardo da silva Junior</a:t>
            </a:r>
          </a:p>
        </p:txBody>
      </p:sp>
    </p:spTree>
    <p:extLst>
      <p:ext uri="{BB962C8B-B14F-4D97-AF65-F5344CB8AC3E}">
        <p14:creationId xmlns:p14="http://schemas.microsoft.com/office/powerpoint/2010/main" val="179637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5C1E-EDB0-B9B9-3B8D-E7530BCB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Summary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3D669-7B99-7FF8-FB6F-F7494211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to Use Machine Learning?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 Use Cases.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Research vs. Production in ML.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ML Systems vs. </a:t>
            </a:r>
            <a:r>
              <a:rPr lang="pt-BR" dirty="0" err="1"/>
              <a:t>Traditional</a:t>
            </a:r>
            <a:r>
              <a:rPr lang="pt-BR" dirty="0"/>
              <a:t> Software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Conclusion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3CAC5-5EC3-DA3A-ED80-9649805A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Machine Learning?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33E42-AEE0-7CAE-D892-A59D76A9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Identifying complex, predictable patterns in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Advantage in predictive tasks such as recommendations and fraud detection.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Assessing need, ethics, and cost-benefit.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Machine learning is an approach to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Learn;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Complex patterns from;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Existing data and use these patterns to make;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Predictions on;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Unseen data.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7422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E8A8-B8D2-E2EE-A094-20B9A2D9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Machine Learning Use Cases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BBA76-7E78-B532-E3B5-F973616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35532" cy="4023360"/>
          </a:xfrm>
        </p:spPr>
        <p:txBody>
          <a:bodyPr/>
          <a:lstStyle/>
          <a:p>
            <a:r>
              <a:rPr lang="en-US" dirty="0"/>
              <a:t>Industries:</a:t>
            </a:r>
          </a:p>
          <a:p>
            <a:pPr lvl="1" algn="just"/>
            <a:r>
              <a:rPr lang="en-US" sz="2000" dirty="0"/>
              <a:t>Enterprise: Customer insights, process automation, anomaly detection.</a:t>
            </a:r>
          </a:p>
          <a:p>
            <a:pPr lvl="1" algn="just"/>
            <a:r>
              <a:rPr lang="en-US" sz="2000" dirty="0"/>
              <a:t>End-user: Personal assistants, machine translation, image recognition.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D9FE59-D24A-E056-FA97-BA5220A5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12" y="1845734"/>
            <a:ext cx="5314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3B567-5786-CE53-2654-C25A9771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vs. Production in 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1F878-C72F-D7DC-7153-ECC234A3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15543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Points:</a:t>
            </a:r>
          </a:p>
          <a:p>
            <a:pPr lvl="1" algn="just"/>
            <a:r>
              <a:rPr lang="en-US" sz="2000" dirty="0"/>
              <a:t>Challenges in dynamic data and latency.</a:t>
            </a:r>
          </a:p>
          <a:p>
            <a:pPr lvl="1" algn="just"/>
            <a:r>
              <a:rPr lang="en-US" sz="2000" dirty="0"/>
              <a:t>Need for interpretability and fairness.</a:t>
            </a:r>
          </a:p>
          <a:p>
            <a:pPr lvl="1" algn="just"/>
            <a:r>
              <a:rPr lang="en-US" sz="2000" dirty="0"/>
              <a:t>Stakeholder demands: engineering, product management, and sales.</a:t>
            </a:r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3E048A-232E-7FA8-5744-ABC2FEC3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92" y="3692706"/>
            <a:ext cx="7953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08EC6-834F-411B-0567-E7B8154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ML Systems vs. </a:t>
            </a:r>
            <a:r>
              <a:rPr lang="pt-BR" dirty="0" err="1"/>
              <a:t>Traditional</a:t>
            </a:r>
            <a:r>
              <a:rPr lang="pt-BR" dirty="0"/>
              <a:t>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E51C1-640C-7D1E-25ED-7D555D1B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12702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Comparison:</a:t>
            </a:r>
          </a:p>
          <a:p>
            <a:pPr lvl="1" algn="just"/>
            <a:r>
              <a:rPr lang="en-US" sz="2000" dirty="0"/>
              <a:t>ML: Dependence on data and models.</a:t>
            </a:r>
          </a:p>
          <a:p>
            <a:pPr lvl="1" algn="just"/>
            <a:r>
              <a:rPr lang="en-US" sz="2000" dirty="0"/>
              <a:t>Traditional Software: Main dependence on code.</a:t>
            </a:r>
          </a:p>
          <a:p>
            <a:pPr lvl="1" algn="just"/>
            <a:r>
              <a:rPr lang="en-US" sz="2000" dirty="0"/>
              <a:t>Challenges of adaptation, monitoring and maintenance in ML.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042F0A-9D22-1FD2-59CA-BFC6ADBE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43" y="3188331"/>
            <a:ext cx="6092020" cy="30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8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5200-85C1-06A5-4771-2DE1177F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59C84-BEAD-6BFB-D96E-412F8295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865586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Summary:</a:t>
            </a:r>
          </a:p>
          <a:p>
            <a:pPr lvl="1" algn="just"/>
            <a:r>
              <a:rPr lang="en-US" sz="2000" dirty="0"/>
              <a:t>The complexity of ML systems demands more than algorithms.</a:t>
            </a:r>
          </a:p>
          <a:p>
            <a:pPr lvl="1" algn="just"/>
            <a:r>
              <a:rPr lang="en-US" sz="2000" dirty="0"/>
              <a:t>Infrastructure, monitoring, and maintenance are essential.</a:t>
            </a:r>
          </a:p>
          <a:p>
            <a:pPr lvl="1" algn="just"/>
            <a:r>
              <a:rPr lang="en-US" sz="2000" dirty="0"/>
              <a:t>Future chapters will detail components for a complete ML system.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29356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234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Retrospectiva</vt:lpstr>
      <vt:lpstr>Overview of Machine Learning Systems</vt:lpstr>
      <vt:lpstr>Summary</vt:lpstr>
      <vt:lpstr>When to Use Machine Learning?</vt:lpstr>
      <vt:lpstr>Machine Learning Use Cases</vt:lpstr>
      <vt:lpstr>Research vs. Production in ML</vt:lpstr>
      <vt:lpstr>ML Systems vs. Traditional Software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PauloBigooD</dc:creator>
  <cp:lastModifiedBy>PauloBigooD</cp:lastModifiedBy>
  <cp:revision>3</cp:revision>
  <dcterms:created xsi:type="dcterms:W3CDTF">2024-11-01T21:35:49Z</dcterms:created>
  <dcterms:modified xsi:type="dcterms:W3CDTF">2024-11-01T23:36:57Z</dcterms:modified>
</cp:coreProperties>
</file>