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9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4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1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9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4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38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C7E73C-CCA0-44F5-BE18-FEAA9D7074E0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19E676-BCB0-4539-B4AB-CEBAE69F96F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5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84DD6-FD55-EFC8-26E7-4AF01FDA6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5133F7-E8EA-6A6B-A9C8-DCBB6C115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Objectives, Requirements and Development Process</a:t>
            </a:r>
          </a:p>
          <a:p>
            <a:r>
              <a:rPr lang="en-US" dirty="0"/>
              <a:t>Student: Paulo Eduardo da silva junior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7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CE898-A31D-187C-F3E8-CFAC3BA2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48D05-C586-3DFD-91D6-00936CC7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Business Objectives and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 for Machine Learning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Iterative Development Process.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Defining</a:t>
            </a:r>
            <a:r>
              <a:rPr lang="pt-BR" dirty="0"/>
              <a:t> Machine Learning </a:t>
            </a:r>
            <a:r>
              <a:rPr lang="pt-BR" dirty="0" err="1"/>
              <a:t>Problems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Mind vs. Data in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37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8638A-25BD-DA11-79BC-D0BB540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 and Machine 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3C635-69AF-247B-D16D-23F2BC2A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05968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Impact on business metrics such as revenue and customer retention.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Focus on business metrics beyond model accuracy.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Validation through A/B testing and impact on key indicators.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84B49C-BC7B-3FDE-6372-F7DA6E86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32" y="2664823"/>
            <a:ext cx="5563172" cy="33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4712A-B456-1F5A-7E5C-725B5FF6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Machine Learning Systems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90DCF-7413-5759-ADAC-2757C05F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Requirements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Reliability</a:t>
            </a:r>
            <a:endParaRPr lang="pt-BR" dirty="0"/>
          </a:p>
          <a:p>
            <a:pPr lvl="1"/>
            <a:r>
              <a:rPr lang="pt-BR" dirty="0" err="1"/>
              <a:t>Scalability</a:t>
            </a:r>
            <a:endParaRPr lang="pt-BR" dirty="0"/>
          </a:p>
          <a:p>
            <a:pPr lvl="1"/>
            <a:r>
              <a:rPr lang="pt-BR" dirty="0" err="1"/>
              <a:t>Maintainability</a:t>
            </a:r>
            <a:endParaRPr lang="pt-BR" dirty="0"/>
          </a:p>
          <a:p>
            <a:pPr lvl="1"/>
            <a:r>
              <a:rPr lang="pt-BR" dirty="0" err="1"/>
              <a:t>Adaptability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4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2B86-64A1-6801-F709-0664E3DE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Iterative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Process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6ADF7-5477-B247-1DC0-417A0738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75909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Project definition, data engineering, model development.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Implementation, ongoing monitoring  and adjustments.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Coordination and alignment with business objectives.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FFBC3F-9CCB-1B7A-B844-5617A966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2470117"/>
            <a:ext cx="5129348" cy="27745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88142A-7CAF-5C7B-A30B-2FF2A56D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57414"/>
            <a:ext cx="4929051" cy="24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5A4FF-1891-D888-E65E-8F1DF2DC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Defining</a:t>
            </a:r>
            <a:r>
              <a:rPr lang="pt-BR" dirty="0"/>
              <a:t> Machine Learning </a:t>
            </a:r>
            <a:r>
              <a:rPr lang="pt-BR" dirty="0" err="1"/>
              <a:t>Problems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49534-F8FC-289F-D0D6-DE1002CF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29051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Specifying inputs, outputs, and objective function.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Difference between classification and regression.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Simplifying problems and choosing approaches.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B6EFD3-361C-ADC7-F965-AE9663AB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90885"/>
            <a:ext cx="4929051" cy="22595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9577E9-6EF4-10E0-301C-85C18F1E4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47" y="1944371"/>
            <a:ext cx="53530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1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3708-AFA3-812D-D699-5E8B5B05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93DB0-0278-2650-D0CE-6E2F4EE5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91497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Guide learning and minimize errors.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Separate multiple objectives into distinct models.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Flexibility for specific adjustments.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You want to achieve this goal through the following three objectives: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Filter out spam;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Filter out NSFW content;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Filter out misinformation;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Rank posts by quality;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Rank posts by engagement: how likely users will click on it;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D2B3F3-1772-1338-6D2F-349CBFED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05" y="2028615"/>
            <a:ext cx="3686175" cy="1266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D0C217-E613-4C6B-CA6F-C74BE34E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783121"/>
            <a:ext cx="5372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C86E2-D2B9-BDE0-A462-3548CD9F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vs. Data in Machine 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821CF-0091-D12B-FE76-15C1345C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Balancing sophisticated algorithms with data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as a driver of recent advances.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Larger models and more data = greater effectiveness.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C97888-4B64-9BC3-A3AE-F7DC2B14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68" y="2762987"/>
            <a:ext cx="4720046" cy="35379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ECEFAA-E9E5-3341-EF66-F6CCA93D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11" y="3135090"/>
            <a:ext cx="4554583" cy="3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87DEF-FD76-33D5-E707-F16808D9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4C0AD-6C87-CD34-EB69-D31B9DD4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Importance of clear business objectives.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Essential requirements: reliability, scalability, maintainability, adaptability.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Iterative process, adjusting to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 step: data engineering.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26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</TotalTime>
  <Words>276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Retrospectiva</vt:lpstr>
      <vt:lpstr>Introduction to Machine Learning</vt:lpstr>
      <vt:lpstr>Summary</vt:lpstr>
      <vt:lpstr>Business Objectives and Machine Learning</vt:lpstr>
      <vt:lpstr>Requirements for Machine Learning Systems</vt:lpstr>
      <vt:lpstr>Iterative Development Process</vt:lpstr>
      <vt:lpstr>Defining Machine Learning Problems</vt:lpstr>
      <vt:lpstr>Objective Functions</vt:lpstr>
      <vt:lpstr>Mind vs. Data in Machine Learning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PauloBigooD</dc:creator>
  <cp:lastModifiedBy>PauloBigooD</cp:lastModifiedBy>
  <cp:revision>1</cp:revision>
  <dcterms:created xsi:type="dcterms:W3CDTF">2024-11-01T23:27:23Z</dcterms:created>
  <dcterms:modified xsi:type="dcterms:W3CDTF">2024-11-02T13:15:02Z</dcterms:modified>
</cp:coreProperties>
</file>