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5" r:id="rId8"/>
    <p:sldId id="262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8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48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66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5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2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9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5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F9181F-0FF7-4D2E-AE9C-9E7256EFC125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FB9C28-9687-4FCC-AA0A-357136C1E31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4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117A5-226C-7A27-C83F-6FD8A020A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Engineering</a:t>
            </a:r>
            <a:r>
              <a:rPr lang="pt-BR" dirty="0"/>
              <a:t> Fundamentals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7579A-B953-9B29-B6ED-979E871E6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Sources, Formats, Models and Data Processing</a:t>
            </a:r>
          </a:p>
          <a:p>
            <a:r>
              <a:rPr lang="en-US" dirty="0"/>
              <a:t>Student: Paulo Eduardo da Silva Junior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58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75B1E-CC21-77EB-CA04-C6CA23FC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 vs. Stream Processing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FE43B-6321-EB2E-07A5-7EA91C53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en-US" dirty="0"/>
              <a:t>Batch: For historical data, periodic processing.</a:t>
            </a:r>
          </a:p>
          <a:p>
            <a:pPr algn="just"/>
            <a:r>
              <a:rPr lang="en-US" dirty="0"/>
              <a:t>Stream: Real-time data with Apache Flink.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58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FE59E-75BC-42B4-895F-8288FB8B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36257-5C26-ECD5-BE2D-C8BE7D67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fundamentals for ML in production.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Choosing the right formats and engines is essential.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Efficiency and flexibility for large volumes and velocity of data.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65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CF807-E4A2-B91D-683A-22230058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Summary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ABF49F-D18F-AE53-B14D-D304682E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Data </a:t>
            </a:r>
            <a:r>
              <a:rPr lang="pt-BR" dirty="0" err="1"/>
              <a:t>Sources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Data </a:t>
            </a:r>
            <a:r>
              <a:rPr lang="pt-BR" dirty="0" err="1"/>
              <a:t>Formats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Data Models;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Engines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Data Flow </a:t>
            </a:r>
            <a:r>
              <a:rPr lang="pt-BR" dirty="0" err="1"/>
              <a:t>Modes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Processing vs. Stream Processing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Conclusion</a:t>
            </a:r>
            <a:r>
              <a:rPr lang="pt-B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8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DAA1D-C7AC-2B80-B639-7C64AA2D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Sources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DB103-12F6-77F8-A506-6F7D4DCF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input: text,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System-generated data: logs.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Internal databases.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Third-party data.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6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23DD2-2E2A-092B-6A98-CA683053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Formats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F36E25-6D2B-6399-6C1A-3EBC8353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JSON: Structured and unstructured, human readable.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Row-Major (CSV): Fast row access.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Column-Major (Parquet): Fast column access, binary.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Text vs. Binary: Binary saves space and is faster.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3EB7DD-3182-7D8A-E6A8-A21F6F39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84" y="2549952"/>
            <a:ext cx="4630918" cy="22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0C8A-96E5-26F0-7B25-16DF506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Models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511D2-7B71-46A6-A131-D2E6771D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Relational: Normalized data, complex queries.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C3A4BB-C498-A198-7A6B-37AA4E27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14886"/>
            <a:ext cx="5429250" cy="1876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66590D-492B-A69F-41E8-F26EE8E7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86" y="1773343"/>
            <a:ext cx="4008257" cy="45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7B3A7-7F77-9B95-2EDC-62F2B273E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15AA2-ACD5-6B86-1ADE-95E1490D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Models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76AA2-6DF9-01DF-AABB-42251E68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Relational: Normalized data, complex queries.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NoSQL: Flexibility and efficiency in complex relationships.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7D332A-1FC9-3D86-DBC4-8ABB2502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82" y="1763486"/>
            <a:ext cx="2397444" cy="4562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BDCA9A-C702-4210-B94F-6BBBF208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3560567"/>
            <a:ext cx="5372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5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C0585-CB33-7765-587A-28B963D2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96EBF-9910-E633-055B-169FE05F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Models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3CA37-9611-D524-AD8B-623CD43F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Relational: Normalized data, complex queries.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NoSQL: Flexibility and efficiency in complex relationships.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Structured vs. Unstructured: Schema-based vs. flexible data in data lakes.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EC5575-F6C9-070C-200A-09E52B45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44" y="4153988"/>
            <a:ext cx="6819511" cy="20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F7B25-C8B1-F802-7556-F4B15231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Engines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1EC35-9738-DCFD-4672-86BB6667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pt-BR" dirty="0"/>
              <a:t>OLTP: </a:t>
            </a:r>
            <a:r>
              <a:rPr lang="pt-BR" dirty="0" err="1"/>
              <a:t>Rapid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OLAP: Complex queries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large</a:t>
            </a:r>
            <a:r>
              <a:rPr lang="pt-BR" dirty="0"/>
              <a:t> volumes.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ETL: Data </a:t>
            </a:r>
            <a:r>
              <a:rPr lang="pt-BR" dirty="0" err="1"/>
              <a:t>extraction</a:t>
            </a:r>
            <a:r>
              <a:rPr lang="pt-BR" dirty="0"/>
              <a:t>, </a:t>
            </a:r>
            <a:r>
              <a:rPr lang="pt-BR" dirty="0" err="1"/>
              <a:t>transformation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D21888-3503-FA1A-EBA4-A914313F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27" y="3210326"/>
            <a:ext cx="5729151" cy="3067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ED915E-A2A5-A65C-30BF-6FAF909F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85" y="3429000"/>
            <a:ext cx="4729873" cy="27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9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A6E57-35CD-2395-2AA7-2C7FBDDE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Flow </a:t>
            </a:r>
            <a:r>
              <a:rPr lang="pt-BR" dirty="0" err="1"/>
              <a:t>Modes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27A89-3FFE-2903-9A59-CD496374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Databases: Simple, but with latency.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Services: Direct communication, microservices architecture.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Real Time: Broker (Apache Kafka) for low latency.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31458-5D4C-BCA2-335C-F4C84847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4" y="3857414"/>
            <a:ext cx="5476875" cy="2228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DD335C-F639-D32E-B228-97A1AAB1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81" y="1845734"/>
            <a:ext cx="5381625" cy="1638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6BFABA-3CCA-0C27-1F7F-491E9FA1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68" y="3686447"/>
            <a:ext cx="53530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95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279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Retrospectiva</vt:lpstr>
      <vt:lpstr>Data Engineering Fundamentals</vt:lpstr>
      <vt:lpstr>Summary</vt:lpstr>
      <vt:lpstr>Data Sources</vt:lpstr>
      <vt:lpstr>Data Formats</vt:lpstr>
      <vt:lpstr>Data Models</vt:lpstr>
      <vt:lpstr>Data Models</vt:lpstr>
      <vt:lpstr>Data Models</vt:lpstr>
      <vt:lpstr>Storage and Processing Engines</vt:lpstr>
      <vt:lpstr>Data Flow Modes</vt:lpstr>
      <vt:lpstr>Batch Processing vs. Stream Processing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PauloBigooD</dc:creator>
  <cp:lastModifiedBy>PauloBigooD</cp:lastModifiedBy>
  <cp:revision>1</cp:revision>
  <dcterms:created xsi:type="dcterms:W3CDTF">2024-11-02T13:19:45Z</dcterms:created>
  <dcterms:modified xsi:type="dcterms:W3CDTF">2024-11-02T16:03:35Z</dcterms:modified>
</cp:coreProperties>
</file>