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7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4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8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5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7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9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0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4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3CB722-5917-44BA-AFD2-E21C8217F72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F896D-CFDB-4336-9BF8-A9AD0DD030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F3BA4-F9F6-1286-F66C-401AFF78D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Training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3D30F-FEC8-63B1-23CE-27C04EE52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Sampling, Labeling and Solutions for Imbalances</a:t>
            </a:r>
          </a:p>
          <a:p>
            <a:r>
              <a:rPr lang="en-US" dirty="0"/>
              <a:t>Student: Paulo Eduardo da Silva Junior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91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5D847-93B8-71FC-9D0C-1EEC0ADA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34B99-9351-23E3-1CF4-ED2943F8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Importance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Training Data;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Data </a:t>
            </a:r>
            <a:r>
              <a:rPr lang="pt-BR" dirty="0" err="1"/>
              <a:t>Sampling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Data </a:t>
            </a:r>
            <a:r>
              <a:rPr lang="pt-BR" dirty="0" err="1"/>
              <a:t>Labeling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Imbalance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10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03A73-E676-E115-3C9D-1FA44F57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Importance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Training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5143D-76A7-87FE-4BC5-32E39EF5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quality is essential for model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collection is challenging and can compromise ML operations.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94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CF672-7D13-B6C4-66AC-EF7D2B70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Sampling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9496C-3AB6-C94A-129C-F674FB80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Non-Probability Sampling: Convenience, Snowball.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Simple Random Sampling: Equal Chance of Selection.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Stratified Sampling: Inclusion of All Classes.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Weighted and Reservoir Sampling: Prioritization and Continuous Flow.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2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8A2EA-A6FD-E375-7CD4-5C994384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Labeling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BDAE2-70CD-92BA-CC90-497CA95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Manual: Necessary for specific data, but time-consuming.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Natural: Based on system signals, such as clicks.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Weak Supervision: Fast labeling via heuristics.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Implicit and Explicit Labeling: Feedback and lack of response.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91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5B284-D651-5CCC-6590-BEA7D23B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Imbalance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Solutions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28798-50DA-9C24-A411-28CDD4C5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Undersampling</a:t>
            </a:r>
            <a:r>
              <a:rPr lang="en-US" dirty="0"/>
              <a:t> and Oversampling: Balancing Classes.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Cost-Sensitive Learning: Increased Weight for Minority Class Errors.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9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3F82B-7D2C-F5A4-A7A1-FBAD6783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DFDF6-9597-B6B0-4098-263F572F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en-US" dirty="0"/>
              <a:t>Training data requires an iterative and structured process.</a:t>
            </a:r>
          </a:p>
          <a:p>
            <a:pPr algn="just"/>
            <a:r>
              <a:rPr lang="en-US" dirty="0"/>
              <a:t>Effective sampling and labeling ensures robust models.</a:t>
            </a:r>
          </a:p>
          <a:p>
            <a:pPr algn="just"/>
            <a:r>
              <a:rPr lang="en-US" dirty="0"/>
              <a:t>Class balance is essential to avoid bias in the model.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1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8CB41-8E73-19AE-0260-48E06A2C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E0BF2-4E25-16C6-6FEC-218EAE07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725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183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Training Data</vt:lpstr>
      <vt:lpstr>Summary</vt:lpstr>
      <vt:lpstr>Importance of Training Data</vt:lpstr>
      <vt:lpstr>Data Sampling</vt:lpstr>
      <vt:lpstr>Data Labeling</vt:lpstr>
      <vt:lpstr>Imbalance Classification and Solutions</vt:lpstr>
      <vt:lpstr>Conclusion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PauloBigooD</dc:creator>
  <cp:lastModifiedBy>PauloBigooD</cp:lastModifiedBy>
  <cp:revision>1</cp:revision>
  <dcterms:created xsi:type="dcterms:W3CDTF">2024-11-02T16:03:56Z</dcterms:created>
  <dcterms:modified xsi:type="dcterms:W3CDTF">2024-11-02T21:41:28Z</dcterms:modified>
</cp:coreProperties>
</file>