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EMENDAS PIX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Paulo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2022-09-04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Esta apresentação é sobre as chamadas “emendas PIX”, criadas pela EC 105/2019. Esse tipo de emenda ao orçamento permite que parlamentares enviem recursos federais para estados, DF e municípios sem finalidade definida.</a:t>
            </a:r>
          </a:p>
          <a:p>
            <a:pPr marL="0" lvl="0" indent="0">
              <a:buNone/>
            </a:pPr>
            <a:r>
              <a:t>Na lei orçamentária anual (LOA) da União, essas emendas são autorizadas pela ação “OEC2 - Transferências Especiais”.</a:t>
            </a:r>
          </a:p>
          <a:p>
            <a:pPr marL="0" lvl="0" indent="0">
              <a:buNone/>
            </a:pPr>
            <a:r>
              <a:t>Apresento aqui algumas estatísticas básicas sobre a dotação autorizada da ação 0EC2 na LOA 2022.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Histograma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RP6_2022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read_excel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"Emendas Individuais 2022.xlsx"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EmendasPIX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RP6_2022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(Ação</a:t>
            </a:r>
            <a:r>
              <a:rPr>
                <a:solidFill>
                  <a:srgbClr val="4070A0"/>
                </a:solidFill>
                <a:latin typeface="Courier"/>
              </a:rPr>
              <a:t>=='0EC2 - Transferências Especiais'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média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(EmendasPIX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Dotação),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desvpad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(EmendasPIX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Dotação),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cv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((desvpad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média)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HIST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(EmendasPIX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Dotação,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"darkblue"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border=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v=</a:t>
            </a: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(EmendasPIX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Dotação),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lwd=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v=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(EmendasPIX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Dotação),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lwd=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legend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4070A0"/>
                </a:solidFill>
                <a:latin typeface="Courier"/>
              </a:rPr>
              <a:t>"topright"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"Mediana"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"Media"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lty=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lwd=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id="3" name="Picture 1" descr="Index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Estimativa intervalar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Por simplificação, a distribuição da variável (dotação emendas PIX) foi tomada como se normal fosse. Média = R$ 3,8 milhões. Desvio padrão = R$ 3,3 milhões. Desvio padrão normalizado = R$ 111,7 mil. Cálculo dos limites inferior e superior com grau de confiança de 95% (fator 1,96 desvio-padrão): Lim. Inferior = R$ 3,6 milhões. Lim. Superior = R$ 4,1 milhões.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Gráfico com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bootstrap_distribution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EmendasPIX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specify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response =</a:t>
            </a:r>
            <a:r>
              <a:rPr>
                <a:latin typeface="Courier"/>
              </a:rPr>
              <a:t> Dotação)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generate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reps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calculate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percentile_ci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bootstrap_distribution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get_confidence_interval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level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"percentile"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percentile_ci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× 2
##   lower_ci upper_ci
##      &lt;dbl&gt;    &lt;dbl&gt;
## 1 3634720. 4068859.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visualize</a:t>
            </a:r>
            <a:r>
              <a:rPr>
                <a:latin typeface="Courier"/>
              </a:rPr>
              <a:t>(bootstrap_distribution)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shade_confidence_interval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endpoints =</a:t>
            </a:r>
            <a:r>
              <a:rPr>
                <a:latin typeface="Courier"/>
              </a:rPr>
              <a:t> percentile_ci)</a:t>
            </a:r>
          </a:p>
        </p:txBody>
      </p:sp>
      <p:pic>
        <p:nvPicPr>
          <p:cNvPr id="3" name="Picture 1" descr="Index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Hipótese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exigência de finalidade definida reduz o valor médio das emendas individuais.</a:t>
            </a:r>
          </a:p>
          <a:p>
            <a:pPr marL="0" lvl="0" indent="0">
              <a:buNone/>
            </a:pPr>
            <a:r>
              <a:t>Mecanismo causal: a necessidade de especificar o gasto implica o detalhamento das emendas em diferentes ações. Quanto mais detalhamento, menor o valor das emendas. Quanto menos detalhamento, maior o valor das emendas (efeito “PIX”).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Apresentação na tela (16:9)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</vt:lpstr>
      <vt:lpstr>Office Theme</vt:lpstr>
      <vt:lpstr>EMENDAS PIX</vt:lpstr>
      <vt:lpstr>Introdução</vt:lpstr>
      <vt:lpstr>Histograma</vt:lpstr>
      <vt:lpstr>Estimativa intervalar</vt:lpstr>
      <vt:lpstr>Gráfico com bootstrap</vt:lpstr>
      <vt:lpstr>Hipótese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EMENDAS PIX</dc:title>
  <dc:creator>Paulo</dc:creator>
  <cp:keywords/>
  <cp:lastModifiedBy>Paulo Roberto Simao Bijos</cp:lastModifiedBy>
  <cp:revision>1</cp:revision>
  <dcterms:created xsi:type="dcterms:W3CDTF">2022-09-04T14:10:27Z</dcterms:created>
  <dcterms:modified xsi:type="dcterms:W3CDTF">2022-09-04T14:11:32Z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2022-09-04</vt:lpwstr>
  </property>
  <property fmtid="{D5CDD505-2E9C-101B-9397-08002B2CF9AE}" pid="3" name="output">
    <vt:lpwstr>powerpoint_presentation</vt:lpwstr>
  </property>
</Properties>
</file>