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774271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0f5527e84ab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0f5527e8a00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0f5527e9fc4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0f5527e993b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0f5527ea6bf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0f5527e91ce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0f5527eadd8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7">
  <a:themeElements>
    <a:clrScheme name="Theme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2023-03-13T16:53:59Z</dcterms:created>
  <dcterms:modified xsi:type="dcterms:W3CDTF">2023-03-13T16:53:59Z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