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77469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nfianca.imagem-640f65bff0ee1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imensoes.imagem-640f65bff1475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edback.imagem-640f65bff2618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otivo_de_permanencia.imagem-640f65bff20de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portunidade.imagem-640f65bff2b38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aticas_culturais.imagem-640f65bff1aeb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o_de_casa.imagem-640f65bff30d5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5">
  <a:themeElements>
    <a:clrScheme name="Theme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2023-03-13T18:04:48Z</dcterms:created>
  <dcterms:modified xsi:type="dcterms:W3CDTF">2023-03-13T18:04:48Z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