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presProps" Target="presProps.xml"/>
  <Relationship Id="rId12" Type="http://schemas.openxmlformats.org/officeDocument/2006/relationships/viewProps" Target="viewProps.xml"/>
  <Relationship Id="rId1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781549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nfianca.imagem-641071770d916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imensoes.imagem-641071770e0ce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edback.imagem-641071770f8a9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motivo_de_permanencia.imagem-641071770f1aa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oportunidade.imagem-64107177100ed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aticas_culturais.imagem-641071770e98c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o_de_casa.imagem-641071771099b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4">
  <a:themeElements>
    <a:clrScheme name="Theme8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2023-03-14T13:07:03Z</dcterms:created>
  <dcterms:modified xsi:type="dcterms:W3CDTF">2023-03-14T13:07:03Z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