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presProps" Target="presProps.xml"/>
  <Relationship Id="rId12" Type="http://schemas.openxmlformats.org/officeDocument/2006/relationships/viewProps" Target="viewProps.xml"/>
  <Relationship Id="rId13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799507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onfianca.imagem-64132ef098d57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imensoes.imagem-64132ef0993c5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eedback.imagem-64132ef09a8a3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motivo_de_permanencia.imagem-64132ef09a199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oportunidade.imagem-64132ef09af2b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aticas_culturais.imagem-64132ef099a7e6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o_de_casa.imagem-64132ef09b5937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54">
  <a:themeElements>
    <a:clrScheme name="Theme5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4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8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2023-03-16T15:00:00Z</dcterms:created>
  <dcterms:modified xsi:type="dcterms:W3CDTF">2023-03-16T15:00:00Z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