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9951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132f1c4c2e5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132f1c4c93b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132f1c4de1b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132f1c4d6b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132f1c4e56c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132f1c4d048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132f1c4ebc6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2023-03-16T15:00:44Z</dcterms:created>
  <dcterms:modified xsi:type="dcterms:W3CDTF">2023-03-16T15:00:44Z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