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presProps" Target="presProps.xml"/>
  <Relationship Id="rId10" Type="http://schemas.openxmlformats.org/officeDocument/2006/relationships/viewProps" Target="viewProps.xml"/>
  <Relationship Id="rId1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860799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1c892c6867c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1c892c69225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1c892c6b4e2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1c892c6a970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1c892c69df7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2023-03-23T17:15:25Z</dcterms:created>
  <dcterms:modified xsi:type="dcterms:W3CDTF">2023-03-23T17:15:25Z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