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presProps" Target="presProps.xml"/>
  <Relationship Id="rId11" Type="http://schemas.openxmlformats.org/officeDocument/2006/relationships/viewProps" Target="viewProps.xml"/>
  <Relationship Id="rId12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69043964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onfianca.imagem-6423302b599881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imensoes.imagem-6423302b5a0072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eedback.imagem-6423302b5acc33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motivo_de_permanencia.imagem-6423302b5a8ac4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oportunidade.imagem-6423302b5b0485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aticas_culturais.imagem-6423302b5a3e06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7">
  <a:themeElements>
    <a:clrScheme name="Theme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7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7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7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2023-03-28T18:21:31Z</dcterms:created>
  <dcterms:modified xsi:type="dcterms:W3CDTF">2023-03-28T18:21:31Z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