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presProps" Target="presProps.xml"/>
  <Relationship Id="rId12" Type="http://schemas.openxmlformats.org/officeDocument/2006/relationships/viewProps" Target="viewProps.xml"/>
  <Relationship Id="rId13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69204133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confianca.imagem-6425a1d38b19d1.pn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dimensoes.imagem-6425a1d38bb022.pn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eedback.imagem-6425a1d38cdc33.pn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motivo_de_permanencia.imagem-6425a1d38c7374.pn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oportunidade.imagem-6425a1d38d4375.pn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aticas_culturais.imagem-6425a1d38c0fc6.pn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empo_de_casa.imagem-6425a1d38dc7e7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0"/>
          <a:chOff x="0" y="0"/>
          <a:chExt cx="7620000" cy="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89">
  <a:themeElements>
    <a:clrScheme name="Theme8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8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89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8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2023-03-30T14:50:59Z</dcterms:created>
  <dcterms:modified xsi:type="dcterms:W3CDTF">2023-03-30T14:50:59Z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