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0416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a1f430fc2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a1f43166f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a1f4322b4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a1f431e6a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a1f43280d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a1f4319ce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a1f432d02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0"/>
          <a:chOff x="0" y="0"/>
          <a:chExt cx="7620000" cy="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2023-03-30T14:51:32Z</dcterms:created>
  <dcterms:modified xsi:type="dcterms:W3CDTF">2023-03-30T14:51:32Z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