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043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a27c7f1fe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a27c7f6de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a27c80342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a27c7ff30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a27c807f1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a27c7fa81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a27c80b7a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0"/>
          <a:chOff x="0" y="0"/>
          <a:chExt cx="7620000" cy="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2023-03-30T14:53:48Z</dcterms:created>
  <dcterms:modified xsi:type="dcterms:W3CDTF">2023-03-30T14:53:48Z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