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096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25b75a3103a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25b75a31904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25b75a32e19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25b75a32827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25b75a333fd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25b75a3208f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25b75a3397b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2">
  <a:themeElements>
    <a:clrScheme name="Theme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2023-03-30T16:22:50Z</dcterms:created>
  <dcterms:modified xsi:type="dcterms:W3CDTF">2023-03-30T16:22:50Z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