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69210551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Theme5">
  <a:themeElements>
    <a:clrScheme name="Theme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5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2023-03-30T16:37:58Z</dcterms:created>
  <dcterms:modified xsi:type="dcterms:W3CDTF">2023-03-30T16:37:58Z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