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094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2023-03-30T16:44:34Z</dcterms:created>
  <dcterms:modified xsi:type="dcterms:W3CDTF">2023-03-30T16:44:34Z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