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117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25bd54782a3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25bd5478816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25bd54c661c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25bd5479252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25bd54c6df0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25bd5478d56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25bd54c7468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isao_global.imagem-6425bd54c7a5e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Índice De Confianç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imensões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ráticas Culturais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otivo De Permanênci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FeedBack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ortunidade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mpo De Cas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Visão Global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5">
  <a:themeElements>
    <a:clrScheme name="Theme8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2023-03-30T16:48:20Z</dcterms:created>
  <dcterms:modified xsi:type="dcterms:W3CDTF">2023-03-30T16:48:20Z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