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148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be8b930d8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be8b938bb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be8b950a6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be8b94884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be8b956d8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be8b93fd9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be8b95c44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isao_global.imagem-6425be8b960c9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Índice De Confianç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Dimensõe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Práticas Culturai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otivo De Permanênci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FeedBack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Oportunidad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mpo De Cas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Visão Global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2023-03-30T16:53:31Z</dcterms:created>
  <dcterms:modified xsi:type="dcterms:W3CDTF">2023-03-30T16:53:31Z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