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presProps" Target="presProps.xml"/>
  <Relationship Id="rId13" Type="http://schemas.openxmlformats.org/officeDocument/2006/relationships/viewProps" Target="viewProps.xml"/>
  <Relationship Id="rId14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921182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onfianca.imagem-6425bfde17166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imensoes.imagem-6425bfde1799f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eedback.imagem-6425bfde18923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motivo_de_permanencia.imagem-6425bfde183f2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oportunidade.imagem-6425bfde18d53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aticas_culturais.imagem-6425bfde17ec16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o_de_casa.imagem-6425bfde1918c7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visao_global.imagem-6425bfde19639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Índice De Confiança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Dimensões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Práticas Culturais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Motivo De Permanência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FeedBack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Oportunidade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Tempo De Casa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Visão Global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7">
  <a:themeElements>
    <a:clrScheme name="Theme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7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2023-03-30T16:59:10Z</dcterms:created>
  <dcterms:modified xsi:type="dcterms:W3CDTF">2023-03-30T16:59:10Z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