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1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c1173c4ce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c1173cb68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c1173e31b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c1173d93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c1173e80d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c1173cead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c1173ed75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c1173f252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2023-03-30T17:04:23Z</dcterms:created>
  <dcterms:modified xsi:type="dcterms:W3CDTF">2023-03-30T17:04:23Z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