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218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c14637aec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c14638200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c14639284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c14638a2c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c1463a196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c1463861b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c1463a7a3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isao_global.imagem-6425c1463af17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Índice De Confianç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Dimensõe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Práticas Culturai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otivo De Permanênci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FeedBack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Oportunidad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mpo De Cas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Visão Global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2023-03-30T17:05:10Z</dcterms:created>
  <dcterms:modified xsi:type="dcterms:W3CDTF">2023-03-30T17:05:10Z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