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presProps" Target="presProps.xml"/>
  <Relationship Id="rId13" Type="http://schemas.openxmlformats.org/officeDocument/2006/relationships/viewProps" Target="viewProps.xml"/>
  <Relationship Id="rId14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921229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onfianca.imagem-6425c1b367c3d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imensoes.imagem-6425c1b368f1c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eedback.imagem-6425c1b36a7c8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motivo_de_permanencia.imagem-6425c1b36a05a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oportunidade.imagem-6425c1b36adf3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aticas_culturais.imagem-6425c1b3697cf6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o_de_casa.imagem-6425c1b36c9d97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visao_global.imagem-6425c1b36d42c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Teste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Teste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Teste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Teste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Teste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Teste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Teste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Teste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23">
  <a:themeElements>
    <a:clrScheme name="Theme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3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2023-03-30T17:06:59Z</dcterms:created>
  <dcterms:modified xsi:type="dcterms:W3CDTF">2023-03-30T17:06:59Z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