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245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c258ae9d5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c258af2c1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c258b1f74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c258b1a3d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c258b2586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c258b13f9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c258b2a92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isao_global.imagem-6425c258b3010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6">
  <a:themeElements>
    <a:clrScheme name="Theme7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2023-03-30T17:09:44Z</dcterms:created>
  <dcterms:modified xsi:type="dcterms:W3CDTF">2023-03-30T17:09:44Z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