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264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c317e13ef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c317e2364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c317e392b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c317e3441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c317e3ed9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c317e2cd5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c317e43b7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c317e4850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2023-03-30T17:12:55Z</dcterms:created>
  <dcterms:modified xsi:type="dcterms:W3CDTF">2023-03-30T17:12:55Z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