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272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c35f76add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c35f775a3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c35f77bb0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c35f78211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c35f78890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c35f78ea5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c35f794a8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c35f79a19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4762500" cy="952500"/>
          </a:xfrm>
          <a:prstGeom prst="rect">
            <a:avLst/>
          </a:prstGeom>
          <a:solidFill>
            <a:srgbClr val="000000">
              <a:alpha val="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9">
  <a:themeElements>
    <a:clrScheme name="Theme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2023-03-30T17:14:07Z</dcterms:created>
  <dcterms:modified xsi:type="dcterms:W3CDTF">2023-03-30T17:14:07Z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