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417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c90fe0684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c90fe141d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c90fe1b3e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c90fe2179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c90fe273a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c90fe2be9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c90fe3174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c90fe3665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Índice De Confianç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Dimensõe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Práticas Culturai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Motivo De Permanênci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FeedBack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Oportunidad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Tempo De Cas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Visão Global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2023-03-30T17:38:23Z</dcterms:created>
  <dcterms:modified xsi:type="dcterms:W3CDTF">2023-03-30T17:38:23Z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