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432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onfianca.imagem-6425c9a394db0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imensoes.imagem-6425c9a39571c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praticas_culturais.imagem-6425c9a395c8e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motivo_de_permanencia.imagem-6425c9a3978ba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eedback.imagem-6425c9a398399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oportunidade.imagem-6425c9a398bb9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tempo_de_casa.imagem-6425c9a39940c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visao_global.imagem-6425c9a399c7a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Índice De Confianç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Dimensões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Práticas Culturais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Motivo De Permanênci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FeedBack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Oportunidad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Tempo De Cas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200" spc="0" u="none">
                <a:solidFill>
                  <a:srgbClr val="000000">
                    <a:alpha val="0.00%"/>
                  </a:srgbClr>
                </a:solidFill>
                <a:latin typeface="Calibri"/>
              </a:rPr>
              <a:t><![CDATA[Visão Global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2">
  <a:themeElements>
    <a:clrScheme name="Theme8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2023-03-30T17:40:51Z</dcterms:created>
  <dcterms:modified xsi:type="dcterms:W3CDTF">2023-03-30T17:40:51Z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