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56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5ceca25986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5ceca264b6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5ceca26a13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5ceca271a5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5ceca27c2d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5ceca286ee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5ceca28ece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5ceca294e4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sp>
        <p:nvSpPr>
          <p:cNvPr id="1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Meu Título]]></a:t>
            </a:r>
          </a:p>
        </p:txBody>
      </p:sp>
      <p:pic>
        <p:nvPicPr>
          <p:cNvPr id="2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2023-03-30T18:02:50Z</dcterms:created>
  <dcterms:modified xsi:type="dcterms:W3CDTF">2023-03-30T18:02:50Z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