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610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d0988b82e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d0988c02c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d0988c48f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d0988cad4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d0988d221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d0988d98b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d0988e20e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d0988ea35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Índice De Confiança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Dimensõ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Práticas Culturais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otivo De Permanência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FeedBack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Oportunidade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mpo De Casa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Visão Global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6">
  <a:themeElements>
    <a:clrScheme name="Theme9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2023-03-30T18:10:32Z</dcterms:created>
  <dcterms:modified xsi:type="dcterms:W3CDTF">2023-03-30T18:10:32Z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