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1617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confianca.imagem-6425d0dba9766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dimensoes.imagem-6425d0dba9deb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praticas_culturais.imagem-6425d0dbaa0df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motivo_de_permanencia.imagem-6425d0dbaa408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feedback.imagem-6425d0dbaa71f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oportunidade.imagem-6425d0dbaaa3e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tempo_de_casa.imagem-6425d0dbaad3a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visao_global.imagem-6425d0dbab03a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000000">
                <a:alpha val="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Índice De Confiança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000000">
                <a:alpha val="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Dimensões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000000">
                <a:alpha val="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Práticas Culturais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000000">
                <a:alpha val="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Motivo De Permanência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000000">
                <a:alpha val="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FeedBack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000000">
                <a:alpha val="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Oportunidade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000000">
                <a:alpha val="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Tempo De Casa]]>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000000">
                <a:alpha val="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Visão Global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8">
  <a:themeElements>
    <a:clrScheme name="Theme3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2023-03-30T18:11:39Z</dcterms:created>
  <dcterms:modified xsi:type="dcterms:W3CDTF">2023-03-30T18:11:39Z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