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presProps" Target="presProps.xml"/>
  <Relationship Id="rId13" Type="http://schemas.openxmlformats.org/officeDocument/2006/relationships/viewProps" Target="viewProps.xml"/>
  <Relationship Id="rId14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69216243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0confianca.imagem-6425d122229a01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dimensoes.imagem-6425d1222324a2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praticas_culturais.imagem-6425d122237ad3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motivo_de_permanencia.imagem-6425d12223d144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feedback.imagem-6425d122241b75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oportunidade.imagem-6425d122246876.pn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tempo_de_casa.imagem-6425d12224be87.pn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7visao_global.imagem-6425d122251dc8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Índice De Confiança]]>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Dimensões]]>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Práticas Culturais]]>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Motivo De Permanência]]>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FeedBack]]>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Oportunidade]]>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Tempo De Casa]]>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Visão Global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69">
  <a:themeElements>
    <a:clrScheme name="Theme6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6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69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9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2023-03-30T18:12:50Z</dcterms:created>
  <dcterms:modified xsi:type="dcterms:W3CDTF">2023-03-30T18:12:50Z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