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647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d20541d9a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d2054287a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d20542d7f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d205431e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d2054365b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d20543a82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d20543ef7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d20544313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2023-03-30T18:16:37Z</dcterms:created>
  <dcterms:modified xsi:type="dcterms:W3CDTF">2023-03-30T18:16:37Z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